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1"/>
  </p:notesMasterIdLst>
  <p:handoutMasterIdLst>
    <p:handoutMasterId r:id="rId22"/>
  </p:handoutMasterIdLst>
  <p:sldIdLst>
    <p:sldId id="333" r:id="rId6"/>
    <p:sldId id="410" r:id="rId7"/>
    <p:sldId id="417" r:id="rId8"/>
    <p:sldId id="338" r:id="rId9"/>
    <p:sldId id="418" r:id="rId10"/>
    <p:sldId id="344" r:id="rId11"/>
    <p:sldId id="354" r:id="rId12"/>
    <p:sldId id="359" r:id="rId13"/>
    <p:sldId id="368" r:id="rId14"/>
    <p:sldId id="360" r:id="rId15"/>
    <p:sldId id="399" r:id="rId16"/>
    <p:sldId id="365" r:id="rId17"/>
    <p:sldId id="479" r:id="rId18"/>
    <p:sldId id="480" r:id="rId19"/>
    <p:sldId id="363"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1A3047-0D92-7A2C-7930-0B704EE09EF1}" name="三木 芙美佳" initials="芙三" userId="S::f.miki@infomart.co.jp::be333eed-c6fe-456e-8d0c-7440ee35e261" providerId="AD"/>
  <p188:author id="{CE8B5B6C-312A-E937-ABA9-30E64ACA799E}" name="松木 拓磨" initials="拓松" userId="S::t.matsuki@infomart.co.jp::fbe1c7e6-39b4-4bc1-9304-12da585afa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A"/>
    <a:srgbClr val="70AD47"/>
    <a:srgbClr val="FF8989"/>
    <a:srgbClr val="19A566"/>
    <a:srgbClr val="BBEDE5"/>
    <a:srgbClr val="24C5B5"/>
    <a:srgbClr val="96CED5"/>
    <a:srgbClr val="D5EBEE"/>
    <a:srgbClr val="476E83"/>
    <a:srgbClr val="F5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36" autoAdjust="0"/>
  </p:normalViewPr>
  <p:slideViewPr>
    <p:cSldViewPr snapToGrid="0">
      <p:cViewPr varScale="1">
        <p:scale>
          <a:sx n="71" d="100"/>
          <a:sy n="71" d="100"/>
        </p:scale>
        <p:origin x="660" y="72"/>
      </p:cViewPr>
      <p:guideLst>
        <p:guide orient="horz" pos="3634"/>
        <p:guide pos="384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5844592-0B62-044B-B911-AC2E45BD2D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63A2F1D-0E12-844D-2FB9-D7E2562744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F5117-EE89-4DFC-8E19-769E964BDBD2}" type="datetimeFigureOut">
              <a:rPr kumimoji="1" lang="ja-JP" altLang="en-US" smtClean="0"/>
              <a:t>2026/1/26</a:t>
            </a:fld>
            <a:endParaRPr kumimoji="1" lang="ja-JP" altLang="en-US"/>
          </a:p>
        </p:txBody>
      </p:sp>
      <p:sp>
        <p:nvSpPr>
          <p:cNvPr id="4" name="フッター プレースホルダー 3">
            <a:extLst>
              <a:ext uri="{FF2B5EF4-FFF2-40B4-BE49-F238E27FC236}">
                <a16:creationId xmlns:a16="http://schemas.microsoft.com/office/drawing/2014/main" id="{251EDD12-3DCE-1DA6-8804-E66AB6E6A4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E7C1AA9-37AC-843E-B6CD-18EA506E94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5CF20-C7FC-4363-B326-7F24B712D27B}" type="slidenum">
              <a:rPr kumimoji="1" lang="ja-JP" altLang="en-US" smtClean="0"/>
              <a:t>‹#›</a:t>
            </a:fld>
            <a:endParaRPr kumimoji="1" lang="ja-JP" altLang="en-US"/>
          </a:p>
        </p:txBody>
      </p:sp>
    </p:spTree>
    <p:extLst>
      <p:ext uri="{BB962C8B-B14F-4D97-AF65-F5344CB8AC3E}">
        <p14:creationId xmlns:p14="http://schemas.microsoft.com/office/powerpoint/2010/main" val="424948786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B6645-B2D8-4CA4-8364-47915A2896F4}"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D1043-C1A1-419F-9E44-5C8D55BDBB15}" type="slidenum">
              <a:rPr kumimoji="1" lang="ja-JP" altLang="en-US" smtClean="0"/>
              <a:t>‹#›</a:t>
            </a:fld>
            <a:endParaRPr kumimoji="1" lang="ja-JP" altLang="en-US"/>
          </a:p>
        </p:txBody>
      </p:sp>
    </p:spTree>
    <p:extLst>
      <p:ext uri="{BB962C8B-B14F-4D97-AF65-F5344CB8AC3E}">
        <p14:creationId xmlns:p14="http://schemas.microsoft.com/office/powerpoint/2010/main" val="937088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1325" y="1328738"/>
            <a:ext cx="6369050" cy="358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42003BC3-AECF-469A-BD77-1707384F8310}" type="slidenum">
              <a:rPr kumimoji="1" lang="ja-JP" altLang="en-US" smtClean="0"/>
              <a:t>1</a:t>
            </a:fld>
            <a:endParaRPr kumimoji="1" lang="ja-JP" altLang="en-US" dirty="0"/>
          </a:p>
        </p:txBody>
      </p:sp>
      <p:sp>
        <p:nvSpPr>
          <p:cNvPr id="5" name="ヘッダー プレースホルダー 4"/>
          <p:cNvSpPr>
            <a:spLocks noGrp="1"/>
          </p:cNvSpPr>
          <p:nvPr>
            <p:ph type="hdr" sz="quarter" idx="11"/>
          </p:nvPr>
        </p:nvSpPr>
        <p:spPr/>
        <p:txBody>
          <a:bodyPr/>
          <a:lstStyle/>
          <a:p>
            <a:endParaRPr kumimoji="1" lang="ja-JP" altLang="en-US" dirty="0"/>
          </a:p>
        </p:txBody>
      </p:sp>
    </p:spTree>
    <p:extLst>
      <p:ext uri="{BB962C8B-B14F-4D97-AF65-F5344CB8AC3E}">
        <p14:creationId xmlns:p14="http://schemas.microsoft.com/office/powerpoint/2010/main" val="167903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solidFill>
                <a:srgbClr val="C00000"/>
              </a:solidFill>
              <a:latin typeface="Noto Sans JP Thin" panose="020B0200000000000000" pitchFamily="50" charset="-128"/>
              <a:ea typeface="Noto Sans JP Thin" panose="020B0200000000000000" pitchFamily="50" charset="-128"/>
              <a:cs typeface="Arial"/>
              <a:sym typeface="Arial"/>
            </a:endParaRPr>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15</a:t>
            </a:fld>
            <a:endParaRPr kumimoji="1" lang="ja-JP" altLang="en-US"/>
          </a:p>
        </p:txBody>
      </p:sp>
    </p:spTree>
    <p:extLst>
      <p:ext uri="{BB962C8B-B14F-4D97-AF65-F5344CB8AC3E}">
        <p14:creationId xmlns:p14="http://schemas.microsoft.com/office/powerpoint/2010/main" val="25894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2</a:t>
            </a:fld>
            <a:endParaRPr kumimoji="1" lang="ja-JP" altLang="en-US"/>
          </a:p>
        </p:txBody>
      </p:sp>
    </p:spTree>
    <p:extLst>
      <p:ext uri="{BB962C8B-B14F-4D97-AF65-F5344CB8AC3E}">
        <p14:creationId xmlns:p14="http://schemas.microsoft.com/office/powerpoint/2010/main" val="1980882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6</a:t>
            </a:fld>
            <a:endParaRPr kumimoji="1" lang="ja-JP" altLang="en-US"/>
          </a:p>
        </p:txBody>
      </p:sp>
    </p:spTree>
    <p:extLst>
      <p:ext uri="{BB962C8B-B14F-4D97-AF65-F5344CB8AC3E}">
        <p14:creationId xmlns:p14="http://schemas.microsoft.com/office/powerpoint/2010/main" val="274447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8</a:t>
            </a:fld>
            <a:endParaRPr kumimoji="1" lang="ja-JP" altLang="en-US"/>
          </a:p>
        </p:txBody>
      </p:sp>
    </p:spTree>
    <p:extLst>
      <p:ext uri="{BB962C8B-B14F-4D97-AF65-F5344CB8AC3E}">
        <p14:creationId xmlns:p14="http://schemas.microsoft.com/office/powerpoint/2010/main" val="337659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9</a:t>
            </a:fld>
            <a:endParaRPr kumimoji="1" lang="ja-JP" altLang="en-US"/>
          </a:p>
        </p:txBody>
      </p:sp>
    </p:spTree>
    <p:extLst>
      <p:ext uri="{BB962C8B-B14F-4D97-AF65-F5344CB8AC3E}">
        <p14:creationId xmlns:p14="http://schemas.microsoft.com/office/powerpoint/2010/main" val="398242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11</a:t>
            </a:fld>
            <a:endParaRPr kumimoji="1" lang="ja-JP" altLang="en-US"/>
          </a:p>
        </p:txBody>
      </p:sp>
    </p:spTree>
    <p:extLst>
      <p:ext uri="{BB962C8B-B14F-4D97-AF65-F5344CB8AC3E}">
        <p14:creationId xmlns:p14="http://schemas.microsoft.com/office/powerpoint/2010/main" val="2435881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3D1043-C1A1-419F-9E44-5C8D55BDBB15}" type="slidenum">
              <a:rPr kumimoji="1" lang="ja-JP" altLang="en-US" smtClean="0"/>
              <a:t>12</a:t>
            </a:fld>
            <a:endParaRPr kumimoji="1" lang="ja-JP" altLang="en-US"/>
          </a:p>
        </p:txBody>
      </p:sp>
    </p:spTree>
    <p:extLst>
      <p:ext uri="{BB962C8B-B14F-4D97-AF65-F5344CB8AC3E}">
        <p14:creationId xmlns:p14="http://schemas.microsoft.com/office/powerpoint/2010/main" val="398242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13</a:t>
            </a:fld>
            <a:endParaRPr kumimoji="1" lang="ja-JP" altLang="en-US"/>
          </a:p>
        </p:txBody>
      </p:sp>
    </p:spTree>
    <p:extLst>
      <p:ext uri="{BB962C8B-B14F-4D97-AF65-F5344CB8AC3E}">
        <p14:creationId xmlns:p14="http://schemas.microsoft.com/office/powerpoint/2010/main" val="94323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98B68B6-250D-4D55-A71B-2F8F1F561F13}" type="slidenum">
              <a:rPr kumimoji="1" lang="ja-JP" altLang="en-US" smtClean="0"/>
              <a:t>14</a:t>
            </a:fld>
            <a:endParaRPr kumimoji="1" lang="ja-JP" altLang="en-US"/>
          </a:p>
        </p:txBody>
      </p:sp>
    </p:spTree>
    <p:extLst>
      <p:ext uri="{BB962C8B-B14F-4D97-AF65-F5344CB8AC3E}">
        <p14:creationId xmlns:p14="http://schemas.microsoft.com/office/powerpoint/2010/main" val="301509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角丸四角形 50">
            <a:extLst>
              <a:ext uri="{FF2B5EF4-FFF2-40B4-BE49-F238E27FC236}">
                <a16:creationId xmlns:a16="http://schemas.microsoft.com/office/drawing/2014/main" id="{E99DD3DE-72EC-806B-035C-322A1D932067}"/>
              </a:ext>
            </a:extLst>
          </p:cNvPr>
          <p:cNvSpPr/>
          <p:nvPr userDrawn="1"/>
        </p:nvSpPr>
        <p:spPr>
          <a:xfrm>
            <a:off x="0" y="6642556"/>
            <a:ext cx="12192000" cy="215443"/>
          </a:xfrm>
          <a:prstGeom prst="roundRect">
            <a:avLst>
              <a:gd name="adj" fmla="val 0"/>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endParaRPr lang="ja-JP" altLang="en-US" sz="1400" b="1" dirty="0">
              <a:solidFill>
                <a:schemeClr val="bg1"/>
              </a:solidFill>
              <a:latin typeface="Noto Sans JP Thin" panose="020B0200000000000000" pitchFamily="50" charset="-128"/>
              <a:ea typeface="Noto Sans JP Thin" panose="020B0200000000000000" pitchFamily="50" charset="-128"/>
            </a:endParaRPr>
          </a:p>
        </p:txBody>
      </p:sp>
      <p:sp>
        <p:nvSpPr>
          <p:cNvPr id="8" name="Text Box 31"/>
          <p:cNvSpPr txBox="1">
            <a:spLocks noChangeArrowheads="1"/>
          </p:cNvSpPr>
          <p:nvPr userDrawn="1"/>
        </p:nvSpPr>
        <p:spPr bwMode="auto">
          <a:xfrm>
            <a:off x="4344761" y="6665640"/>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9" name="スライド番号プレースホルダー 2"/>
          <p:cNvSpPr txBox="1">
            <a:spLocks/>
          </p:cNvSpPr>
          <p:nvPr userDrawn="1"/>
        </p:nvSpPr>
        <p:spPr>
          <a:xfrm>
            <a:off x="11608098" y="6610905"/>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Noto Sans JP Thin" panose="020B0200000000000000" pitchFamily="50" charset="-128"/>
                <a:ea typeface="Noto Sans JP Thin" panose="020B0200000000000000" pitchFamily="50" charset="-128"/>
              </a:rPr>
              <a:pPr/>
              <a:t>‹#›</a:t>
            </a:fld>
            <a:endParaRPr lang="ja-JP" altLang="en-US" sz="1000" b="0" dirty="0">
              <a:solidFill>
                <a:schemeClr val="tx1"/>
              </a:solidFill>
              <a:latin typeface="Noto Sans JP Thin" panose="020B0200000000000000" pitchFamily="50" charset="-128"/>
              <a:ea typeface="Noto Sans JP Thin" panose="020B0200000000000000" pitchFamily="50" charset="-128"/>
            </a:endParaRPr>
          </a:p>
        </p:txBody>
      </p:sp>
      <p:cxnSp>
        <p:nvCxnSpPr>
          <p:cNvPr id="3" name="直線コネクタ 2">
            <a:extLst>
              <a:ext uri="{FF2B5EF4-FFF2-40B4-BE49-F238E27FC236}">
                <a16:creationId xmlns:a16="http://schemas.microsoft.com/office/drawing/2014/main" id="{D424D435-3202-1981-7D1E-564410D3B183}"/>
              </a:ext>
            </a:extLst>
          </p:cNvPr>
          <p:cNvCxnSpPr/>
          <p:nvPr userDrawn="1"/>
        </p:nvCxnSpPr>
        <p:spPr>
          <a:xfrm>
            <a:off x="0" y="573301"/>
            <a:ext cx="12192000" cy="0"/>
          </a:xfrm>
          <a:prstGeom prst="line">
            <a:avLst/>
          </a:prstGeom>
          <a:ln w="25400">
            <a:gradFill flip="none" rotWithShape="1">
              <a:gsLst>
                <a:gs pos="0">
                  <a:srgbClr val="19A566"/>
                </a:gs>
                <a:gs pos="72000">
                  <a:schemeClr val="accent6">
                    <a:lumMod val="60000"/>
                    <a:lumOff val="40000"/>
                  </a:schemeClr>
                </a:gs>
                <a:gs pos="100000">
                  <a:schemeClr val="accent6">
                    <a:lumMod val="20000"/>
                    <a:lumOff val="8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747FEC6B-99A2-E050-A45E-2DE5570CC563}"/>
              </a:ext>
            </a:extLst>
          </p:cNvPr>
          <p:cNvSpPr txBox="1"/>
          <p:nvPr userDrawn="1"/>
        </p:nvSpPr>
        <p:spPr>
          <a:xfrm>
            <a:off x="108973" y="123949"/>
            <a:ext cx="673542" cy="338554"/>
          </a:xfrm>
          <a:prstGeom prst="rect">
            <a:avLst/>
          </a:prstGeom>
          <a:noFill/>
        </p:spPr>
        <p:txBody>
          <a:bodyPr wrap="square" rtlCol="0">
            <a:spAutoFit/>
          </a:bodyPr>
          <a:lstStyle/>
          <a:p>
            <a:r>
              <a:rPr lang="ja-JP" altLang="en-US" sz="1600" dirty="0">
                <a:latin typeface="Noto Sans JP Thin" panose="020B0200000000000000" pitchFamily="50" charset="-128"/>
                <a:ea typeface="Noto Sans JP Thin" panose="020B0200000000000000" pitchFamily="50" charset="-128"/>
              </a:rPr>
              <a:t>🔳</a:t>
            </a:r>
            <a:endParaRPr kumimoji="1" lang="en-US" altLang="ja-JP" sz="1600" dirty="0">
              <a:latin typeface="Noto Sans JP Thin" panose="020B0200000000000000" pitchFamily="50" charset="-128"/>
              <a:ea typeface="Noto Sans JP Thin" panose="020B0200000000000000" pitchFamily="50" charset="-128"/>
            </a:endParaRPr>
          </a:p>
        </p:txBody>
      </p:sp>
    </p:spTree>
    <p:extLst>
      <p:ext uri="{BB962C8B-B14F-4D97-AF65-F5344CB8AC3E}">
        <p14:creationId xmlns:p14="http://schemas.microsoft.com/office/powerpoint/2010/main" val="3361538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001591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15796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5" name="Slide Number Placeholder 5"/>
          <p:cNvSpPr txBox="1">
            <a:spLocks/>
          </p:cNvSpPr>
          <p:nvPr userDrawn="1"/>
        </p:nvSpPr>
        <p:spPr>
          <a:xfrm>
            <a:off x="9482390" y="6492877"/>
            <a:ext cx="2743200" cy="365125"/>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265F58-0E22-4CA3-BA70-67CD65B13A45}" type="slidenum">
              <a:rPr lang="ja-JP" altLang="en-US" sz="975" smtClean="0">
                <a:solidFill>
                  <a:schemeClr val="bg1"/>
                </a:solidFill>
              </a:rPr>
              <a:pPr/>
              <a:t>‹#›</a:t>
            </a:fld>
            <a:endParaRPr lang="ja-JP" altLang="en-US" sz="975" dirty="0">
              <a:solidFill>
                <a:schemeClr val="bg1"/>
              </a:solidFill>
            </a:endParaRPr>
          </a:p>
        </p:txBody>
      </p:sp>
      <p:pic>
        <p:nvPicPr>
          <p:cNvPr id="17" name="図 16"/>
          <p:cNvPicPr>
            <a:picLocks noChangeAspect="1"/>
          </p:cNvPicPr>
          <p:nvPr userDrawn="1"/>
        </p:nvPicPr>
        <p:blipFill>
          <a:blip r:embed="rId2">
            <a:duotone>
              <a:schemeClr val="accent6">
                <a:shade val="45000"/>
                <a:satMod val="135000"/>
              </a:schemeClr>
              <a:prstClr val="white"/>
            </a:duotone>
          </a:blip>
          <a:stretch>
            <a:fillRect/>
          </a:stretch>
        </p:blipFill>
        <p:spPr>
          <a:xfrm flipH="1">
            <a:off x="11596686" y="162699"/>
            <a:ext cx="355600" cy="418184"/>
          </a:xfrm>
          <a:prstGeom prst="rect">
            <a:avLst/>
          </a:prstGeom>
        </p:spPr>
      </p:pic>
      <p:sp>
        <p:nvSpPr>
          <p:cNvPr id="2" name="Google Shape;98;p4">
            <a:extLst>
              <a:ext uri="{FF2B5EF4-FFF2-40B4-BE49-F238E27FC236}">
                <a16:creationId xmlns:a16="http://schemas.microsoft.com/office/drawing/2014/main" id="{5324D2D3-7E6D-D89A-9F58-E852FB15D8C0}"/>
              </a:ext>
            </a:extLst>
          </p:cNvPr>
          <p:cNvSpPr/>
          <p:nvPr userDrawn="1"/>
        </p:nvSpPr>
        <p:spPr>
          <a:xfrm>
            <a:off x="0" y="3909"/>
            <a:ext cx="12192000" cy="6488967"/>
          </a:xfrm>
          <a:prstGeom prst="rect">
            <a:avLst/>
          </a:prstGeom>
          <a:solidFill>
            <a:srgbClr val="00645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5" name="Google Shape;14;p18">
            <a:extLst>
              <a:ext uri="{FF2B5EF4-FFF2-40B4-BE49-F238E27FC236}">
                <a16:creationId xmlns:a16="http://schemas.microsoft.com/office/drawing/2014/main" id="{31740131-028D-E45E-0003-AEE218FCCA86}"/>
              </a:ext>
            </a:extLst>
          </p:cNvPr>
          <p:cNvSpPr txBox="1">
            <a:spLocks noGrp="1"/>
          </p:cNvSpPr>
          <p:nvPr>
            <p:ph type="title"/>
          </p:nvPr>
        </p:nvSpPr>
        <p:spPr>
          <a:xfrm>
            <a:off x="720000" y="1003451"/>
            <a:ext cx="4833000" cy="430887"/>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lt1"/>
              </a:buClr>
              <a:buSzPts val="2800"/>
              <a:buNone/>
              <a:defRPr sz="2800" b="1" i="0">
                <a:solidFill>
                  <a:schemeClr val="lt1"/>
                </a:solidFill>
                <a:latin typeface="Noto Sans"/>
                <a:ea typeface="Noto Sans"/>
                <a:cs typeface="Noto Sans"/>
                <a:sym typeface="Noto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 name="Google Shape;15;p18">
            <a:extLst>
              <a:ext uri="{FF2B5EF4-FFF2-40B4-BE49-F238E27FC236}">
                <a16:creationId xmlns:a16="http://schemas.microsoft.com/office/drawing/2014/main" id="{7A210266-3800-CD40-683C-37B3A24FDE46}"/>
              </a:ext>
            </a:extLst>
          </p:cNvPr>
          <p:cNvSpPr txBox="1">
            <a:spLocks noGrp="1"/>
          </p:cNvSpPr>
          <p:nvPr>
            <p:ph type="subTitle" idx="1"/>
          </p:nvPr>
        </p:nvSpPr>
        <p:spPr>
          <a:xfrm>
            <a:off x="720000" y="1979051"/>
            <a:ext cx="4595100" cy="294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rgbClr val="FFFFFF"/>
              </a:buClr>
              <a:buSzPts val="1400"/>
              <a:buNone/>
              <a:defRPr sz="1400" b="0" i="0">
                <a:solidFill>
                  <a:srgbClr val="FFFFFF"/>
                </a:solidFill>
                <a:latin typeface="Noto Sans"/>
                <a:ea typeface="Noto Sans"/>
                <a:cs typeface="Noto Sans"/>
                <a:sym typeface="Noto Sans"/>
              </a:defRPr>
            </a:lvl1pPr>
            <a:lvl2pPr lvl="1" algn="l">
              <a:lnSpc>
                <a:spcPct val="115000"/>
              </a:lnSpc>
              <a:spcBef>
                <a:spcPts val="0"/>
              </a:spcBef>
              <a:spcAft>
                <a:spcPts val="0"/>
              </a:spcAft>
              <a:buSzPts val="1200"/>
              <a:buNone/>
              <a:defRPr/>
            </a:lvl2pPr>
            <a:lvl3pPr lvl="2" algn="l">
              <a:lnSpc>
                <a:spcPct val="115000"/>
              </a:lnSpc>
              <a:spcBef>
                <a:spcPts val="0"/>
              </a:spcBef>
              <a:spcAft>
                <a:spcPts val="0"/>
              </a:spcAft>
              <a:buSzPts val="12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 name="Google Shape;16;p18">
            <a:extLst>
              <a:ext uri="{FF2B5EF4-FFF2-40B4-BE49-F238E27FC236}">
                <a16:creationId xmlns:a16="http://schemas.microsoft.com/office/drawing/2014/main" id="{BFE5352E-224B-6C24-D679-3393C37F0289}"/>
              </a:ext>
            </a:extLst>
          </p:cNvPr>
          <p:cNvSpPr txBox="1">
            <a:spLocks noGrp="1"/>
          </p:cNvSpPr>
          <p:nvPr>
            <p:ph type="body" idx="2"/>
          </p:nvPr>
        </p:nvSpPr>
        <p:spPr>
          <a:xfrm>
            <a:off x="720000" y="3960000"/>
            <a:ext cx="4595100" cy="180049"/>
          </a:xfrm>
          <a:prstGeom prst="rect">
            <a:avLst/>
          </a:prstGeom>
          <a:noFill/>
          <a:ln>
            <a:noFill/>
          </a:ln>
        </p:spPr>
        <p:txBody>
          <a:bodyPr spcFirstLastPara="1" wrap="square" lIns="0" tIns="0" rIns="0" bIns="0" anchor="t" anchorCtr="0">
            <a:spAutoFit/>
          </a:bodyPr>
          <a:lstStyle>
            <a:lvl1pPr marL="457200" lvl="0" indent="-228600" algn="l">
              <a:lnSpc>
                <a:spcPct val="130000"/>
              </a:lnSpc>
              <a:spcBef>
                <a:spcPts val="0"/>
              </a:spcBef>
              <a:spcAft>
                <a:spcPts val="0"/>
              </a:spcAft>
              <a:buSzPts val="900"/>
              <a:buNone/>
              <a:defRPr sz="900" b="0" i="0">
                <a:solidFill>
                  <a:schemeClr val="lt1"/>
                </a:solidFill>
                <a:latin typeface="Noto Sans"/>
                <a:ea typeface="Noto Sans"/>
                <a:cs typeface="Noto Sans"/>
                <a:sym typeface="Noto Sans"/>
              </a:defRPr>
            </a:lvl1pPr>
            <a:lvl2pPr marL="914400" lvl="1" indent="-285750" algn="l">
              <a:lnSpc>
                <a:spcPct val="130000"/>
              </a:lnSpc>
              <a:spcBef>
                <a:spcPts val="0"/>
              </a:spcBef>
              <a:spcAft>
                <a:spcPts val="0"/>
              </a:spcAft>
              <a:buSzPts val="900"/>
              <a:buChar char="○"/>
              <a:defRPr sz="900"/>
            </a:lvl2pPr>
            <a:lvl3pPr marL="1371600" lvl="2" indent="-285750" algn="l">
              <a:lnSpc>
                <a:spcPct val="130000"/>
              </a:lnSpc>
              <a:spcBef>
                <a:spcPts val="0"/>
              </a:spcBef>
              <a:spcAft>
                <a:spcPts val="0"/>
              </a:spcAft>
              <a:buSzPts val="900"/>
              <a:buChar char="■"/>
              <a:defRPr sz="900"/>
            </a:lvl3pPr>
            <a:lvl4pPr marL="1828800" lvl="3" indent="-285750" algn="l">
              <a:lnSpc>
                <a:spcPct val="130000"/>
              </a:lnSpc>
              <a:spcBef>
                <a:spcPts val="0"/>
              </a:spcBef>
              <a:spcAft>
                <a:spcPts val="0"/>
              </a:spcAft>
              <a:buSzPts val="900"/>
              <a:buChar char="●"/>
              <a:defRPr sz="900"/>
            </a:lvl4pPr>
            <a:lvl5pPr marL="2286000" lvl="4" indent="-285750" algn="l">
              <a:lnSpc>
                <a:spcPct val="130000"/>
              </a:lnSpc>
              <a:spcBef>
                <a:spcPts val="0"/>
              </a:spcBef>
              <a:spcAft>
                <a:spcPts val="0"/>
              </a:spcAft>
              <a:buSzPts val="900"/>
              <a:buChar char="○"/>
              <a:defRPr sz="900"/>
            </a:lvl5pPr>
            <a:lvl6pPr marL="2743200" lvl="5" indent="-285750" algn="l">
              <a:lnSpc>
                <a:spcPct val="130000"/>
              </a:lnSpc>
              <a:spcBef>
                <a:spcPts val="0"/>
              </a:spcBef>
              <a:spcAft>
                <a:spcPts val="0"/>
              </a:spcAft>
              <a:buSzPts val="900"/>
              <a:buChar char="■"/>
              <a:defRPr sz="900"/>
            </a:lvl6pPr>
            <a:lvl7pPr marL="3200400" lvl="6" indent="-285750" algn="l">
              <a:lnSpc>
                <a:spcPct val="130000"/>
              </a:lnSpc>
              <a:spcBef>
                <a:spcPts val="0"/>
              </a:spcBef>
              <a:spcAft>
                <a:spcPts val="0"/>
              </a:spcAft>
              <a:buSzPts val="900"/>
              <a:buChar char="●"/>
              <a:defRPr sz="900"/>
            </a:lvl7pPr>
            <a:lvl8pPr marL="3657600" lvl="7" indent="-285750" algn="l">
              <a:lnSpc>
                <a:spcPct val="130000"/>
              </a:lnSpc>
              <a:spcBef>
                <a:spcPts val="0"/>
              </a:spcBef>
              <a:spcAft>
                <a:spcPts val="0"/>
              </a:spcAft>
              <a:buSzPts val="900"/>
              <a:buChar char="○"/>
              <a:defRPr sz="900"/>
            </a:lvl8pPr>
            <a:lvl9pPr marL="4114800" lvl="8" indent="-285750" algn="l">
              <a:lnSpc>
                <a:spcPct val="130000"/>
              </a:lnSpc>
              <a:spcBef>
                <a:spcPts val="0"/>
              </a:spcBef>
              <a:spcAft>
                <a:spcPts val="0"/>
              </a:spcAft>
              <a:buSzPts val="900"/>
              <a:buChar char="■"/>
              <a:defRPr sz="900"/>
            </a:lvl9pPr>
          </a:lstStyle>
          <a:p>
            <a:endParaRPr/>
          </a:p>
        </p:txBody>
      </p:sp>
      <p:pic>
        <p:nvPicPr>
          <p:cNvPr id="8" name="Google Shape;36;p21">
            <a:extLst>
              <a:ext uri="{FF2B5EF4-FFF2-40B4-BE49-F238E27FC236}">
                <a16:creationId xmlns:a16="http://schemas.microsoft.com/office/drawing/2014/main" id="{062B0294-E903-8AD6-CF57-8D0072AF3C9C}"/>
              </a:ext>
            </a:extLst>
          </p:cNvPr>
          <p:cNvPicPr preferRelativeResize="0"/>
          <p:nvPr userDrawn="1"/>
        </p:nvPicPr>
        <p:blipFill rotWithShape="1">
          <a:blip r:embed="rId3">
            <a:alphaModFix/>
          </a:blip>
          <a:srcRect l="13852" t="17524" r="6490" b="19094"/>
          <a:stretch/>
        </p:blipFill>
        <p:spPr>
          <a:xfrm>
            <a:off x="0" y="162699"/>
            <a:ext cx="12192000" cy="6215285"/>
          </a:xfrm>
          <a:prstGeom prst="rect">
            <a:avLst/>
          </a:prstGeom>
          <a:noFill/>
          <a:ln>
            <a:noFill/>
          </a:ln>
        </p:spPr>
      </p:pic>
      <p:pic>
        <p:nvPicPr>
          <p:cNvPr id="9" name="Google Shape;37;p21">
            <a:extLst>
              <a:ext uri="{FF2B5EF4-FFF2-40B4-BE49-F238E27FC236}">
                <a16:creationId xmlns:a16="http://schemas.microsoft.com/office/drawing/2014/main" id="{1057C111-9A4E-F6ED-9390-5A74C472DDB3}"/>
              </a:ext>
            </a:extLst>
          </p:cNvPr>
          <p:cNvPicPr preferRelativeResize="0"/>
          <p:nvPr userDrawn="1"/>
        </p:nvPicPr>
        <p:blipFill rotWithShape="1">
          <a:blip r:embed="rId4">
            <a:alphaModFix/>
          </a:blip>
          <a:srcRect/>
          <a:stretch/>
        </p:blipFill>
        <p:spPr>
          <a:xfrm rot="5400000">
            <a:off x="10266551" y="1101589"/>
            <a:ext cx="699750" cy="697975"/>
          </a:xfrm>
          <a:prstGeom prst="rect">
            <a:avLst/>
          </a:prstGeom>
          <a:noFill/>
          <a:ln>
            <a:noFill/>
          </a:ln>
        </p:spPr>
      </p:pic>
    </p:spTree>
    <p:extLst>
      <p:ext uri="{BB962C8B-B14F-4D97-AF65-F5344CB8AC3E}">
        <p14:creationId xmlns:p14="http://schemas.microsoft.com/office/powerpoint/2010/main" val="17244639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8BC883-14BD-1693-DC7C-1A9CA459BD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2B9B504-E48A-BC63-803C-BFE5A163BF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7234D65-25E1-7EE4-002D-5AAACA7EEDFD}"/>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99FABF1C-1673-FEC6-A10D-638A638B8F8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3EC0F9-6509-BFAE-3434-AFB1B0FC9A0F}"/>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2948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218EC3-2160-BCA2-08BE-0D8AC63500F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D9D863-8733-84C4-A6C2-BE8DCD41B8EA}"/>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6D0635-0D73-E525-1604-8F6DCD0120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2770389F-9C6E-87DB-88D5-FD15EE161BA5}"/>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1B4752-3544-5A60-6B61-9F4E4C5FBE6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797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9776B5-4C3F-4E45-F459-6867F5AB36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3228956-857F-4FE9-F1AF-E3A9731F19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AA68FCC-8789-5C30-5314-20B637668AB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3DB52F39-ED78-ACB7-B542-546EF51A73D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3FB9AB-471D-3F6A-72FB-DFD45DCF65BD}"/>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4185086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6189B7-B42C-ED7F-153A-987BB452254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57049A-814D-FE87-49EC-AF0B1B55A78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28D8E6D-16BC-10E9-5D32-A50BC6481DB6}"/>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E09D45-87AD-4185-E5A2-6A507C60D3C8}"/>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CB8BCB76-A7BB-85B4-CDE7-2F490F0AB27D}"/>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A8FE81F-AB22-B04B-2E01-1981D804A971}"/>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581260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AD4FB-DF1B-6F68-B295-7F46592A1EF4}"/>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286A64-19FB-8FE9-6D3B-F127C0F2905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3DB989B-E732-5575-4842-710B2F6C56AC}"/>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7A903D-31A3-4C8D-4AAA-C24170616E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953906-C597-C89B-9CD8-2B36EF76489B}"/>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270222D-AD73-942A-AACA-DE70918932B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8" name="フッター プレースホルダー 7">
            <a:extLst>
              <a:ext uri="{FF2B5EF4-FFF2-40B4-BE49-F238E27FC236}">
                <a16:creationId xmlns:a16="http://schemas.microsoft.com/office/drawing/2014/main" id="{9F5DA220-96EA-6073-3442-36F52946A049}"/>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42AB7F2-BED4-A842-4B93-3B7E2C7BB325}"/>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66579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C992A-4AEB-B424-86F9-4479CF4CE090}"/>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BCFBBFA-5E9E-B043-1699-8BE13CDE87D2}"/>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4" name="フッター プレースホルダー 3">
            <a:extLst>
              <a:ext uri="{FF2B5EF4-FFF2-40B4-BE49-F238E27FC236}">
                <a16:creationId xmlns:a16="http://schemas.microsoft.com/office/drawing/2014/main" id="{A6A7D38C-3EA8-427D-A4B5-BF84DA8E631E}"/>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0AA26C-39C3-FE12-7FDD-9F083915A6A3}"/>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52273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EB7AE7-394C-6743-0D29-0CC87E13E19F}"/>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3" name="フッター プレースホルダー 2">
            <a:extLst>
              <a:ext uri="{FF2B5EF4-FFF2-40B4-BE49-F238E27FC236}">
                <a16:creationId xmlns:a16="http://schemas.microsoft.com/office/drawing/2014/main" id="{A67BB245-CBC8-21A3-58FC-740F175AD6E2}"/>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2514AC3-8B0E-EB71-5D7A-EFA35B5BB834}"/>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4085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ext Box 31"/>
          <p:cNvSpPr txBox="1">
            <a:spLocks noChangeArrowheads="1"/>
          </p:cNvSpPr>
          <p:nvPr userDrawn="1"/>
        </p:nvSpPr>
        <p:spPr bwMode="auto">
          <a:xfrm>
            <a:off x="4344761" y="6642556"/>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8"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BIZ UDP明朝 Medium" panose="02020500000000000000" pitchFamily="18" charset="-128"/>
                <a:ea typeface="BIZ UDP明朝 Medium" panose="02020500000000000000" pitchFamily="18" charset="-128"/>
              </a:rPr>
              <a:pPr/>
              <a:t>‹#›</a:t>
            </a:fld>
            <a:endParaRPr lang="ja-JP" altLang="en-US" sz="1000" b="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4056031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221EF-FEAE-2F0E-AFD4-D05E51907D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EB3F30-8F5C-D561-878A-D846F957357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4D30B8-ABDF-9F59-6A75-2601BCD48D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09FD93-FCE4-78EB-C654-74A3DF35F23C}"/>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0BC39A1D-B855-F7ED-A8D0-3F73BE8A0B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477FC6-45D1-8154-78A5-D94A51CAEE87}"/>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320100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D861FE-DB37-BC82-C614-F04ABD75160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131827-AF98-A8A9-6985-4AC4D13FC0C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A1645D7-9000-9495-D8F2-64CC5D5257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0084F6-1517-309C-028C-F01413A6482E}"/>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6" name="フッター プレースホルダー 5">
            <a:extLst>
              <a:ext uri="{FF2B5EF4-FFF2-40B4-BE49-F238E27FC236}">
                <a16:creationId xmlns:a16="http://schemas.microsoft.com/office/drawing/2014/main" id="{FF62E3FD-8AEA-1655-762D-A05CAB298D67}"/>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388003-BDDD-242E-81CA-32EF35E763F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2538823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3A9579-C0BD-8EEA-010C-B7FBC186BAF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554A249-6A00-694B-562B-5D32D94DE9C4}"/>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8A08D0-23D0-06EF-7673-F91050220864}"/>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E509B651-2297-103E-4A50-13575BF09796}"/>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892360-CC45-D29D-546E-6A461A408D7A}"/>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739701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A418F7-819B-FB20-A0C0-964CC1667187}"/>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9EA984-E576-CED0-B85E-BA973CF44FE2}"/>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BD97DB-73A1-F874-5734-CAEF6A7BD7CA}"/>
              </a:ext>
            </a:extLst>
          </p:cNvPr>
          <p:cNvSpPr>
            <a:spLocks noGrp="1"/>
          </p:cNvSpPr>
          <p:nvPr>
            <p:ph type="dt" sz="half" idx="10"/>
          </p:nvPr>
        </p:nvSpPr>
        <p:spPr>
          <a:xfrm>
            <a:off x="838200" y="6356350"/>
            <a:ext cx="2743200" cy="365125"/>
          </a:xfrm>
          <a:prstGeom prst="rect">
            <a:avLst/>
          </a:prstGeom>
        </p:spPr>
        <p:txBody>
          <a:bodyPr/>
          <a:lstStyle/>
          <a:p>
            <a:fld id="{68D6F257-DCAA-45C9-8A2B-E3BA2A7BB24E}" type="datetimeFigureOut">
              <a:rPr kumimoji="1" lang="ja-JP" altLang="en-US" smtClean="0"/>
              <a:t>2026/1/26</a:t>
            </a:fld>
            <a:endParaRPr kumimoji="1" lang="ja-JP" altLang="en-US"/>
          </a:p>
        </p:txBody>
      </p:sp>
      <p:sp>
        <p:nvSpPr>
          <p:cNvPr id="5" name="フッター プレースホルダー 4">
            <a:extLst>
              <a:ext uri="{FF2B5EF4-FFF2-40B4-BE49-F238E27FC236}">
                <a16:creationId xmlns:a16="http://schemas.microsoft.com/office/drawing/2014/main" id="{8D52D99B-CA03-903E-D8D6-E07BE6C37674}"/>
              </a:ext>
            </a:extLst>
          </p:cNvPr>
          <p:cNvSpPr>
            <a:spLocks noGrp="1"/>
          </p:cNvSpPr>
          <p:nvPr>
            <p:ph type="ftr" sz="quarter" idx="11"/>
          </p:nvPr>
        </p:nvSpPr>
        <p:spPr>
          <a:xfrm>
            <a:off x="3901867" y="5134302"/>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D12561-D3A5-8F82-E2DE-8745DA95465B}"/>
              </a:ext>
            </a:extLst>
          </p:cNvPr>
          <p:cNvSpPr>
            <a:spLocks noGrp="1"/>
          </p:cNvSpPr>
          <p:nvPr>
            <p:ph type="sldNum" sz="quarter" idx="12"/>
          </p:nvPr>
        </p:nvSpPr>
        <p:spPr/>
        <p:txBody>
          <a:bodyPr/>
          <a:lstStyle/>
          <a:p>
            <a:fld id="{403631C0-CCB5-48DE-B429-CFF9812FCC7E}" type="slidenum">
              <a:rPr kumimoji="1" lang="ja-JP" altLang="en-US" smtClean="0"/>
              <a:t>‹#›</a:t>
            </a:fld>
            <a:endParaRPr kumimoji="1" lang="ja-JP" altLang="en-US"/>
          </a:p>
        </p:txBody>
      </p:sp>
    </p:spTree>
    <p:extLst>
      <p:ext uri="{BB962C8B-B14F-4D97-AF65-F5344CB8AC3E}">
        <p14:creationId xmlns:p14="http://schemas.microsoft.com/office/powerpoint/2010/main" val="178765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20836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79502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3808398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446255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Text Box 31"/>
          <p:cNvSpPr txBox="1">
            <a:spLocks noChangeArrowheads="1"/>
          </p:cNvSpPr>
          <p:nvPr userDrawn="1"/>
        </p:nvSpPr>
        <p:spPr bwMode="auto">
          <a:xfrm>
            <a:off x="4344761" y="6642556"/>
            <a:ext cx="3673474" cy="1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ja-JP" sz="65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Copyright(C) Info Mart Corporation.</a:t>
            </a:r>
          </a:p>
        </p:txBody>
      </p:sp>
      <p:sp>
        <p:nvSpPr>
          <p:cNvPr id="6" name="スライド番号プレースホルダー 2"/>
          <p:cNvSpPr txBox="1">
            <a:spLocks/>
          </p:cNvSpPr>
          <p:nvPr userDrawn="1"/>
        </p:nvSpPr>
        <p:spPr>
          <a:xfrm>
            <a:off x="11608098" y="6642556"/>
            <a:ext cx="583902" cy="278743"/>
          </a:xfrm>
          <a:prstGeom prst="rect">
            <a:avLst/>
          </a:prstGeom>
        </p:spPr>
        <p:txBody>
          <a:bodyPr vert="horz" lIns="74295" tIns="37148" rIns="74295" bIns="37148"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1A5F44-6629-4B94-876C-AB85F5DE9B18}" type="slidenum">
              <a:rPr lang="ja-JP" altLang="en-US" sz="1000" b="0" smtClean="0">
                <a:solidFill>
                  <a:schemeClr val="tx1"/>
                </a:solidFill>
                <a:latin typeface="BIZ UDP明朝 Medium" panose="02020500000000000000" pitchFamily="18" charset="-128"/>
                <a:ea typeface="BIZ UDP明朝 Medium" panose="02020500000000000000" pitchFamily="18" charset="-128"/>
              </a:rPr>
              <a:pPr/>
              <a:t>‹#›</a:t>
            </a:fld>
            <a:endParaRPr lang="ja-JP" altLang="en-US" sz="1000" b="0" dirty="0">
              <a:solidFill>
                <a:schemeClr val="tx1"/>
              </a:solidFill>
              <a:latin typeface="BIZ UDP明朝 Medium" panose="02020500000000000000" pitchFamily="18" charset="-128"/>
              <a:ea typeface="BIZ UDP明朝 Medium" panose="02020500000000000000" pitchFamily="18" charset="-128"/>
            </a:endParaRPr>
          </a:p>
        </p:txBody>
      </p:sp>
    </p:spTree>
    <p:extLst>
      <p:ext uri="{BB962C8B-B14F-4D97-AF65-F5344CB8AC3E}">
        <p14:creationId xmlns:p14="http://schemas.microsoft.com/office/powerpoint/2010/main" val="261795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8458960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65CE67-E885-4BA4-9EE7-F2F65288342D}" type="datetimeFigureOut">
              <a:rPr kumimoji="1" lang="ja-JP" altLang="en-US" smtClean="0"/>
              <a:t>2026/1/26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2427582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CE67-E885-4BA4-9EE7-F2F65288342D}" type="datetimeFigureOut">
              <a:rPr kumimoji="1" lang="ja-JP" altLang="en-US" smtClean="0"/>
              <a:t>2026/1/26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F23B0-AD86-464B-AFB8-4D0DE56EB041}" type="slidenum">
              <a:rPr kumimoji="1" lang="ja-JP" altLang="en-US" smtClean="0"/>
              <a:t>‹#›</a:t>
            </a:fld>
            <a:endParaRPr kumimoji="1" lang="ja-JP" altLang="en-US"/>
          </a:p>
        </p:txBody>
      </p:sp>
    </p:spTree>
    <p:extLst>
      <p:ext uri="{BB962C8B-B14F-4D97-AF65-F5344CB8AC3E}">
        <p14:creationId xmlns:p14="http://schemas.microsoft.com/office/powerpoint/2010/main" val="131320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23;p20">
            <a:extLst>
              <a:ext uri="{FF2B5EF4-FFF2-40B4-BE49-F238E27FC236}">
                <a16:creationId xmlns:a16="http://schemas.microsoft.com/office/drawing/2014/main" id="{8A6BAA0D-A687-253F-F696-3632D82317B4}"/>
              </a:ext>
            </a:extLst>
          </p:cNvPr>
          <p:cNvSpPr/>
          <p:nvPr userDrawn="1"/>
        </p:nvSpPr>
        <p:spPr>
          <a:xfrm>
            <a:off x="-1" y="6680248"/>
            <a:ext cx="12254669" cy="177751"/>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oto Sans"/>
              <a:ea typeface="Noto Sans"/>
              <a:cs typeface="Noto Sans"/>
              <a:sym typeface="Noto Sans"/>
            </a:endParaRPr>
          </a:p>
        </p:txBody>
      </p:sp>
      <p:sp>
        <p:nvSpPr>
          <p:cNvPr id="6" name="スライド番号プレースホルダー 5">
            <a:extLst>
              <a:ext uri="{FF2B5EF4-FFF2-40B4-BE49-F238E27FC236}">
                <a16:creationId xmlns:a16="http://schemas.microsoft.com/office/drawing/2014/main" id="{E29D01E5-1CE3-2AD7-B8D4-16FA02ADF899}"/>
              </a:ext>
            </a:extLst>
          </p:cNvPr>
          <p:cNvSpPr>
            <a:spLocks noGrp="1"/>
          </p:cNvSpPr>
          <p:nvPr>
            <p:ph type="sldNum" sz="quarter" idx="4"/>
          </p:nvPr>
        </p:nvSpPr>
        <p:spPr>
          <a:xfrm>
            <a:off x="11328623" y="6586560"/>
            <a:ext cx="863377" cy="365125"/>
          </a:xfrm>
          <a:prstGeom prst="rect">
            <a:avLst/>
          </a:prstGeom>
        </p:spPr>
        <p:txBody>
          <a:bodyPr vert="horz" lIns="91440" tIns="45720" rIns="91440" bIns="45720" rtlCol="0" anchor="ctr"/>
          <a:lstStyle>
            <a:lvl1pPr algn="r">
              <a:defRPr sz="1200">
                <a:solidFill>
                  <a:schemeClr val="tx1"/>
                </a:solidFill>
                <a:latin typeface="Noto Sans JP Thin" panose="020B0200000000000000" pitchFamily="50" charset="-128"/>
                <a:ea typeface="Noto Sans JP Thin" panose="020B0200000000000000" pitchFamily="50" charset="-128"/>
              </a:defRPr>
            </a:lvl1pPr>
          </a:lstStyle>
          <a:p>
            <a:fld id="{403631C0-CCB5-48DE-B429-CFF9812FCC7E}" type="slidenum">
              <a:rPr lang="ja-JP" altLang="en-US" smtClean="0"/>
              <a:pPr/>
              <a:t>‹#›</a:t>
            </a:fld>
            <a:endParaRPr lang="ja-JP" altLang="en-US" dirty="0"/>
          </a:p>
        </p:txBody>
      </p:sp>
      <p:sp>
        <p:nvSpPr>
          <p:cNvPr id="9" name="Google Shape;26;p20">
            <a:extLst>
              <a:ext uri="{FF2B5EF4-FFF2-40B4-BE49-F238E27FC236}">
                <a16:creationId xmlns:a16="http://schemas.microsoft.com/office/drawing/2014/main" id="{F8745887-89A0-0A98-976F-8BBED76FE008}"/>
              </a:ext>
            </a:extLst>
          </p:cNvPr>
          <p:cNvSpPr txBox="1"/>
          <p:nvPr userDrawn="1"/>
        </p:nvSpPr>
        <p:spPr>
          <a:xfrm>
            <a:off x="109477" y="6706891"/>
            <a:ext cx="753900" cy="145791"/>
          </a:xfrm>
          <a:prstGeom prst="rect">
            <a:avLst/>
          </a:prstGeom>
          <a:solidFill>
            <a:srgbClr val="828282"/>
          </a:solidFill>
          <a:ln>
            <a:noFill/>
          </a:ln>
        </p:spPr>
        <p:txBody>
          <a:bodyPr spcFirstLastPara="1" wrap="square" lIns="0" tIns="0" rIns="0" bIns="0" anchor="ctr" anchorCtr="0">
            <a:normAutofit/>
          </a:bodyPr>
          <a:lstStyle/>
          <a:p>
            <a:pPr marL="0" marR="0" lvl="0" indent="0" algn="ctr" rtl="0">
              <a:lnSpc>
                <a:spcPct val="115000"/>
              </a:lnSpc>
              <a:spcBef>
                <a:spcPts val="0"/>
              </a:spcBef>
              <a:spcAft>
                <a:spcPts val="0"/>
              </a:spcAft>
              <a:buClr>
                <a:srgbClr val="000000"/>
              </a:buClr>
              <a:buSzPts val="800"/>
              <a:buFont typeface="Arial"/>
              <a:buNone/>
            </a:pPr>
            <a:r>
              <a:rPr lang="ja"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rPr>
              <a:t>confidential</a:t>
            </a:r>
            <a:endParaRPr sz="600" b="0" i="0" u="none" strike="noStrike" cap="none">
              <a:solidFill>
                <a:schemeClr val="lt1"/>
              </a:solidFill>
              <a:latin typeface="Noto Sans JP Thin" panose="020B0200000000000000" pitchFamily="50" charset="-128"/>
              <a:ea typeface="Noto Sans JP Thin" panose="020B0200000000000000" pitchFamily="50" charset="-128"/>
              <a:cs typeface="Noto Sans"/>
              <a:sym typeface="Noto Sans"/>
            </a:endParaRPr>
          </a:p>
        </p:txBody>
      </p:sp>
      <p:sp>
        <p:nvSpPr>
          <p:cNvPr id="10" name="Google Shape;27;p20">
            <a:extLst>
              <a:ext uri="{FF2B5EF4-FFF2-40B4-BE49-F238E27FC236}">
                <a16:creationId xmlns:a16="http://schemas.microsoft.com/office/drawing/2014/main" id="{F68CAAB3-6453-6DBD-54B1-213B235A7A8A}"/>
              </a:ext>
            </a:extLst>
          </p:cNvPr>
          <p:cNvSpPr txBox="1"/>
          <p:nvPr userDrawn="1"/>
        </p:nvSpPr>
        <p:spPr>
          <a:xfrm>
            <a:off x="5519250" y="6720342"/>
            <a:ext cx="1153500" cy="123000"/>
          </a:xfrm>
          <a:prstGeom prst="rect">
            <a:avLst/>
          </a:prstGeom>
          <a:noFill/>
          <a:ln>
            <a:noFill/>
          </a:ln>
        </p:spPr>
        <p:txBody>
          <a:bodyPr spcFirstLastPara="1" wrap="square" lIns="0" tIns="0" rIns="0" bIns="0" anchor="ctr" anchorCtr="0">
            <a:noAutofit/>
          </a:bodyPr>
          <a:lstStyle/>
          <a:p>
            <a:pPr marL="0" marR="0" lvl="0" indent="0" algn="ctr" rtl="0">
              <a:lnSpc>
                <a:spcPct val="115000"/>
              </a:lnSpc>
              <a:spcBef>
                <a:spcPts val="0"/>
              </a:spcBef>
              <a:spcAft>
                <a:spcPts val="0"/>
              </a:spcAft>
              <a:buClr>
                <a:srgbClr val="000000"/>
              </a:buClr>
              <a:buSzPts val="800"/>
              <a:buFont typeface="Arial"/>
              <a:buNone/>
            </a:pPr>
            <a:r>
              <a:rPr lang="ja" sz="800" b="0" i="0" u="none" strike="noStrike" cap="none" dirty="0">
                <a:solidFill>
                  <a:srgbClr val="9E9E9E"/>
                </a:solidFill>
                <a:latin typeface="Noto Sans"/>
                <a:ea typeface="Noto Sans"/>
                <a:cs typeface="Noto Sans"/>
                <a:sym typeface="Noto Sans"/>
              </a:rPr>
              <a:t>©︎Infomart Corporation</a:t>
            </a:r>
            <a:endParaRPr sz="800" b="0" i="0" u="none" strike="noStrike" cap="none" dirty="0">
              <a:solidFill>
                <a:srgbClr val="9E9E9E"/>
              </a:solidFill>
              <a:latin typeface="Noto Sans"/>
              <a:ea typeface="Noto Sans"/>
              <a:cs typeface="Noto Sans"/>
              <a:sym typeface="Noto Sans"/>
            </a:endParaRPr>
          </a:p>
        </p:txBody>
      </p:sp>
    </p:spTree>
    <p:extLst>
      <p:ext uri="{BB962C8B-B14F-4D97-AF65-F5344CB8AC3E}">
        <p14:creationId xmlns:p14="http://schemas.microsoft.com/office/powerpoint/2010/main" val="151853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fomart.co.jp/"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infomart.co.jp/movi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5.emf"/><Relationship Id="rId4" Type="http://schemas.openxmlformats.org/officeDocument/2006/relationships/hyperlink" Target="https://www.infomart.co.jp/guide/function_f.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2423040" y="3187133"/>
            <a:ext cx="709841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169197" y="3310728"/>
            <a:ext cx="7810035" cy="307777"/>
          </a:xfrm>
          <a:prstGeom prst="rect">
            <a:avLst/>
          </a:prstGeom>
          <a:noFill/>
        </p:spPr>
        <p:txBody>
          <a:bodyPr wrap="square" rtlCol="0">
            <a:spAutoFit/>
          </a:bodyP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～市と事業者様の会計業務</a:t>
            </a:r>
            <a:r>
              <a:rPr lang="en-US" altLang="ja-JP" sz="1400" b="1" dirty="0">
                <a:solidFill>
                  <a:schemeClr val="bg1"/>
                </a:solidFill>
                <a:latin typeface="游ゴシック" panose="020B0400000000000000" pitchFamily="50" charset="-128"/>
                <a:ea typeface="游ゴシック" panose="020B0400000000000000" pitchFamily="50" charset="-128"/>
              </a:rPr>
              <a:t>DX</a:t>
            </a:r>
            <a:r>
              <a:rPr lang="ja-JP" altLang="en-US" sz="1400" b="1" dirty="0">
                <a:solidFill>
                  <a:schemeClr val="bg1"/>
                </a:solidFill>
                <a:latin typeface="游ゴシック" panose="020B0400000000000000" pitchFamily="50" charset="-128"/>
                <a:ea typeface="游ゴシック" panose="020B0400000000000000" pitchFamily="50" charset="-128"/>
              </a:rPr>
              <a:t>・地域の電子化普及と業務効率化に向けて～</a:t>
            </a:r>
            <a:endParaRPr lang="en-US" altLang="ja-JP" sz="1400" b="1" dirty="0">
              <a:solidFill>
                <a:schemeClr val="bg1"/>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9B868AD4-F7F3-B947-41C2-98D84879181B}"/>
              </a:ext>
            </a:extLst>
          </p:cNvPr>
          <p:cNvSpPr txBox="1"/>
          <p:nvPr/>
        </p:nvSpPr>
        <p:spPr>
          <a:xfrm>
            <a:off x="3474720" y="1265909"/>
            <a:ext cx="184731" cy="369332"/>
          </a:xfrm>
          <a:prstGeom prst="rect">
            <a:avLst/>
          </a:prstGeom>
          <a:noFill/>
        </p:spPr>
        <p:txBody>
          <a:bodyPr wrap="none" rtlCol="0">
            <a:spAutoFit/>
          </a:bodyPr>
          <a:lstStyle/>
          <a:p>
            <a:endParaRPr kumimoji="1" lang="ja-JP" altLang="en-US" dirty="0">
              <a:latin typeface="Noto sans JP"/>
            </a:endParaRPr>
          </a:p>
        </p:txBody>
      </p:sp>
      <p:pic>
        <p:nvPicPr>
          <p:cNvPr id="5" name="Google Shape;28;p20">
            <a:extLst>
              <a:ext uri="{FF2B5EF4-FFF2-40B4-BE49-F238E27FC236}">
                <a16:creationId xmlns:a16="http://schemas.microsoft.com/office/drawing/2014/main" id="{64622E4F-8382-469F-E0BF-FE4676C957E4}"/>
              </a:ext>
            </a:extLst>
          </p:cNvPr>
          <p:cNvPicPr preferRelativeResize="0"/>
          <p:nvPr/>
        </p:nvPicPr>
        <p:blipFill rotWithShape="1">
          <a:blip r:embed="rId3">
            <a:alphaModFix/>
          </a:blip>
          <a:srcRect l="-640" r="639"/>
          <a:stretch/>
        </p:blipFill>
        <p:spPr>
          <a:xfrm>
            <a:off x="5497464" y="6464025"/>
            <a:ext cx="1153502" cy="393975"/>
          </a:xfrm>
          <a:prstGeom prst="rect">
            <a:avLst/>
          </a:prstGeom>
          <a:noFill/>
          <a:ln>
            <a:noFill/>
          </a:ln>
        </p:spPr>
      </p:pic>
      <p:sp>
        <p:nvSpPr>
          <p:cNvPr id="8" name="テキスト ボックス 7">
            <a:extLst>
              <a:ext uri="{FF2B5EF4-FFF2-40B4-BE49-F238E27FC236}">
                <a16:creationId xmlns:a16="http://schemas.microsoft.com/office/drawing/2014/main" id="{AB171CDB-05D7-74B4-2FB1-3E2E17F0421D}"/>
              </a:ext>
            </a:extLst>
          </p:cNvPr>
          <p:cNvSpPr txBox="1"/>
          <p:nvPr/>
        </p:nvSpPr>
        <p:spPr>
          <a:xfrm>
            <a:off x="1784387" y="2558450"/>
            <a:ext cx="8623225" cy="523220"/>
          </a:xfrm>
          <a:prstGeom prst="rect">
            <a:avLst/>
          </a:prstGeom>
          <a:noFill/>
        </p:spPr>
        <p:txBody>
          <a:bodyPr wrap="square" rtlCol="0">
            <a:spAutoFit/>
          </a:bodyPr>
          <a:lstStyle/>
          <a:p>
            <a:pPr algn="ctr"/>
            <a:r>
              <a:rPr lang="ja-JP" altLang="en-US" sz="2800" dirty="0">
                <a:solidFill>
                  <a:schemeClr val="bg1"/>
                </a:solidFill>
                <a:latin typeface="游ゴシック" panose="020B0400000000000000" pitchFamily="50" charset="-128"/>
                <a:ea typeface="游ゴシック" panose="020B0400000000000000" pitchFamily="50" charset="-128"/>
              </a:rPr>
              <a:t>行田市「</a:t>
            </a:r>
            <a:r>
              <a:rPr lang="ja-JP" altLang="ja-JP" sz="2800" dirty="0">
                <a:solidFill>
                  <a:schemeClr val="bg1"/>
                </a:solidFill>
                <a:latin typeface="游ゴシック" panose="020B0400000000000000" pitchFamily="50" charset="-128"/>
                <a:ea typeface="游ゴシック" panose="020B0400000000000000" pitchFamily="50" charset="-128"/>
              </a:rPr>
              <a:t>電子請求書</a:t>
            </a:r>
            <a:r>
              <a:rPr lang="ja-JP" altLang="en-US" sz="2800" dirty="0">
                <a:solidFill>
                  <a:schemeClr val="bg1"/>
                </a:solidFill>
                <a:latin typeface="游ゴシック" panose="020B0400000000000000" pitchFamily="50" charset="-128"/>
                <a:ea typeface="游ゴシック" panose="020B0400000000000000" pitchFamily="50" charset="-128"/>
              </a:rPr>
              <a:t>サービス」概要について</a:t>
            </a:r>
            <a:endParaRPr kumimoji="1" lang="ja-JP" altLang="en-US" sz="2800"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0535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307273-DE9F-D764-3043-6F699606C659}"/>
              </a:ext>
            </a:extLst>
          </p:cNvPr>
          <p:cNvSpPr txBox="1"/>
          <p:nvPr/>
        </p:nvSpPr>
        <p:spPr>
          <a:xfrm>
            <a:off x="586079" y="67433"/>
            <a:ext cx="11296033" cy="461665"/>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新たな法的要件の認証について</a:t>
            </a:r>
            <a:endParaRPr lang="en-US" altLang="ja-JP" sz="2400" b="1" dirty="0">
              <a:latin typeface="游ゴシック" panose="020B0400000000000000" pitchFamily="50" charset="-128"/>
              <a:ea typeface="游ゴシック" panose="020B0400000000000000" pitchFamily="50" charset="-128"/>
            </a:endParaRPr>
          </a:p>
        </p:txBody>
      </p:sp>
      <p:pic>
        <p:nvPicPr>
          <p:cNvPr id="2" name="Google Shape;28;p20">
            <a:extLst>
              <a:ext uri="{FF2B5EF4-FFF2-40B4-BE49-F238E27FC236}">
                <a16:creationId xmlns:a16="http://schemas.microsoft.com/office/drawing/2014/main" id="{2D5809C9-1B94-7EFF-5461-351366456ECB}"/>
              </a:ext>
            </a:extLst>
          </p:cNvPr>
          <p:cNvPicPr preferRelativeResize="0"/>
          <p:nvPr/>
        </p:nvPicPr>
        <p:blipFill rotWithShape="1">
          <a:blip r:embed="rId2">
            <a:alphaModFix/>
          </a:blip>
          <a:srcRect l="-640" r="639"/>
          <a:stretch/>
        </p:blipFill>
        <p:spPr>
          <a:xfrm>
            <a:off x="10811336" y="41117"/>
            <a:ext cx="1153502" cy="393975"/>
          </a:xfrm>
          <a:prstGeom prst="rect">
            <a:avLst/>
          </a:prstGeom>
          <a:noFill/>
          <a:ln>
            <a:noFill/>
          </a:ln>
        </p:spPr>
      </p:pic>
      <p:sp>
        <p:nvSpPr>
          <p:cNvPr id="7" name="テキスト ボックス 6">
            <a:extLst>
              <a:ext uri="{FF2B5EF4-FFF2-40B4-BE49-F238E27FC236}">
                <a16:creationId xmlns:a16="http://schemas.microsoft.com/office/drawing/2014/main" id="{A306F5BC-C8D4-4DDE-B153-3E522E13D264}"/>
              </a:ext>
            </a:extLst>
          </p:cNvPr>
          <p:cNvSpPr txBox="1"/>
          <p:nvPr/>
        </p:nvSpPr>
        <p:spPr>
          <a:xfrm>
            <a:off x="500982" y="1389749"/>
            <a:ext cx="5045804" cy="1670201"/>
          </a:xfrm>
          <a:prstGeom prst="rect">
            <a:avLst/>
          </a:prstGeom>
          <a:noFill/>
        </p:spPr>
        <p:txBody>
          <a:bodyPr wrap="square" rtlCol="0">
            <a:spAutoFit/>
          </a:bodyPr>
          <a:lstStyle/>
          <a:p>
            <a:pPr fontAlgn="base">
              <a:lnSpc>
                <a:spcPct val="150000"/>
              </a:lnSpc>
            </a:pPr>
            <a:r>
              <a:rPr lang="ja-JP" altLang="en-US" sz="1400" dirty="0">
                <a:latin typeface="游ゴシック" panose="020B0400000000000000" pitchFamily="50" charset="-128"/>
                <a:ea typeface="游ゴシック" panose="020B0400000000000000" pitchFamily="50" charset="-128"/>
              </a:rPr>
              <a:t>　</a:t>
            </a:r>
            <a:r>
              <a:rPr lang="ja-JP" altLang="en-US" sz="1400" dirty="0">
                <a:solidFill>
                  <a:srgbClr val="222222"/>
                </a:solidFill>
                <a:latin typeface="游ゴシック" panose="020B0400000000000000" pitchFamily="50" charset="-128"/>
                <a:ea typeface="游ゴシック" panose="020B0400000000000000" pitchFamily="50" charset="-128"/>
              </a:rPr>
              <a:t>「</a:t>
            </a:r>
            <a:r>
              <a:rPr lang="en-US" altLang="ja-JP" sz="1400" dirty="0" err="1">
                <a:solidFill>
                  <a:srgbClr val="222222"/>
                </a:solidFill>
                <a:latin typeface="游ゴシック" panose="020B0400000000000000" pitchFamily="50" charset="-128"/>
                <a:ea typeface="游ゴシック" panose="020B0400000000000000" pitchFamily="50" charset="-128"/>
              </a:rPr>
              <a:t>BtoB</a:t>
            </a:r>
            <a:r>
              <a:rPr lang="ja-JP" altLang="en-US" sz="1400" dirty="0">
                <a:solidFill>
                  <a:srgbClr val="222222"/>
                </a:solidFill>
                <a:latin typeface="游ゴシック" panose="020B0400000000000000" pitchFamily="50" charset="-128"/>
                <a:ea typeface="游ゴシック" panose="020B0400000000000000" pitchFamily="50" charset="-128"/>
              </a:rPr>
              <a:t>プラットフォーム 請求書」は、電子帳簿保存法第</a:t>
            </a:r>
            <a:r>
              <a:rPr lang="en-US" altLang="ja-JP" sz="1400" dirty="0">
                <a:solidFill>
                  <a:srgbClr val="222222"/>
                </a:solidFill>
                <a:latin typeface="游ゴシック" panose="020B0400000000000000" pitchFamily="50" charset="-128"/>
                <a:ea typeface="游ゴシック" panose="020B0400000000000000" pitchFamily="50" charset="-128"/>
              </a:rPr>
              <a:t>10</a:t>
            </a:r>
            <a:r>
              <a:rPr lang="ja-JP" altLang="en-US" sz="1400" dirty="0">
                <a:solidFill>
                  <a:srgbClr val="222222"/>
                </a:solidFill>
                <a:latin typeface="游ゴシック" panose="020B0400000000000000" pitchFamily="50" charset="-128"/>
                <a:ea typeface="游ゴシック" panose="020B0400000000000000" pitchFamily="50" charset="-128"/>
              </a:rPr>
              <a:t>条の法的要件を満たすサービスとして、</a:t>
            </a:r>
            <a:r>
              <a:rPr lang="en-US" altLang="ja-JP" sz="1400" b="0" i="0" dirty="0">
                <a:solidFill>
                  <a:srgbClr val="333333"/>
                </a:solidFill>
                <a:effectLst/>
                <a:latin typeface="游ゴシック" panose="020B0400000000000000" pitchFamily="50" charset="-128"/>
                <a:ea typeface="游ゴシック" panose="020B0400000000000000" pitchFamily="50" charset="-128"/>
              </a:rPr>
              <a:t>JIIMA</a:t>
            </a:r>
            <a:r>
              <a:rPr lang="ja-JP" altLang="en-US" sz="1400" dirty="0">
                <a:solidFill>
                  <a:srgbClr val="222222"/>
                </a:solidFill>
                <a:latin typeface="游ゴシック" panose="020B0400000000000000" pitchFamily="50" charset="-128"/>
                <a:ea typeface="游ゴシック" panose="020B0400000000000000" pitchFamily="50" charset="-128"/>
              </a:rPr>
              <a:t>（公益社団法人日本文書情報マネジメント協会）が認証する</a:t>
            </a:r>
            <a:br>
              <a:rPr lang="ja-JP" altLang="en-US" sz="1400" dirty="0">
                <a:solidFill>
                  <a:srgbClr val="222222"/>
                </a:solidFill>
                <a:latin typeface="游ゴシック" panose="020B0400000000000000" pitchFamily="50" charset="-128"/>
                <a:ea typeface="游ゴシック" panose="020B0400000000000000" pitchFamily="50" charset="-128"/>
              </a:rPr>
            </a:br>
            <a:r>
              <a:rPr lang="ja-JP" altLang="en-US" sz="1400" dirty="0">
                <a:solidFill>
                  <a:srgbClr val="222222"/>
                </a:solidFill>
                <a:latin typeface="游ゴシック" panose="020B0400000000000000" pitchFamily="50" charset="-128"/>
                <a:ea typeface="游ゴシック" panose="020B0400000000000000" pitchFamily="50" charset="-128"/>
              </a:rPr>
              <a:t>「電子取引ソフト法的要件認証制度」の第</a:t>
            </a:r>
            <a:r>
              <a:rPr lang="en-US" altLang="ja-JP" sz="1400" dirty="0">
                <a:solidFill>
                  <a:srgbClr val="222222"/>
                </a:solidFill>
                <a:latin typeface="游ゴシック" panose="020B0400000000000000" pitchFamily="50" charset="-128"/>
                <a:ea typeface="游ゴシック" panose="020B0400000000000000" pitchFamily="50" charset="-128"/>
              </a:rPr>
              <a:t>1</a:t>
            </a:r>
            <a:r>
              <a:rPr lang="ja-JP" altLang="en-US" sz="1400" dirty="0">
                <a:solidFill>
                  <a:srgbClr val="222222"/>
                </a:solidFill>
                <a:latin typeface="游ゴシック" panose="020B0400000000000000" pitchFamily="50" charset="-128"/>
                <a:ea typeface="游ゴシック" panose="020B0400000000000000" pitchFamily="50" charset="-128"/>
              </a:rPr>
              <a:t>号認証を取得しています。ご安心してご利用いただけます。</a:t>
            </a:r>
            <a:endParaRPr lang="en-US" altLang="ja-JP" sz="1400" dirty="0">
              <a:solidFill>
                <a:srgbClr val="222222"/>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026B49B5-C0D7-9E67-0CCF-566FDD475BA4}"/>
              </a:ext>
            </a:extLst>
          </p:cNvPr>
          <p:cNvSpPr txBox="1"/>
          <p:nvPr/>
        </p:nvSpPr>
        <p:spPr>
          <a:xfrm>
            <a:off x="6693896" y="1347476"/>
            <a:ext cx="4997122" cy="2639697"/>
          </a:xfrm>
          <a:prstGeom prst="rect">
            <a:avLst/>
          </a:prstGeom>
          <a:noFill/>
        </p:spPr>
        <p:txBody>
          <a:bodyPr wrap="square" rtlCol="0">
            <a:spAutoFit/>
          </a:bodyPr>
          <a:lstStyle/>
          <a:p>
            <a:pPr>
              <a:lnSpc>
                <a:spcPct val="150000"/>
              </a:lnSpc>
            </a:pPr>
            <a:r>
              <a:rPr lang="ja-JP" altLang="en-US" sz="1400" dirty="0">
                <a:latin typeface="游ゴシック" panose="020B0400000000000000" pitchFamily="50" charset="-128"/>
                <a:ea typeface="游ゴシック" panose="020B0400000000000000" pitchFamily="50" charset="-128"/>
              </a:rPr>
              <a:t>　令和</a:t>
            </a:r>
            <a:r>
              <a:rPr lang="en-US" altLang="ja-JP" sz="1400" dirty="0">
                <a:latin typeface="游ゴシック" panose="020B0400000000000000" pitchFamily="50" charset="-128"/>
                <a:ea typeface="游ゴシック" panose="020B0400000000000000" pitchFamily="50" charset="-128"/>
              </a:rPr>
              <a:t>5</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10</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1</a:t>
            </a:r>
            <a:r>
              <a:rPr lang="ja-JP" altLang="en-US" sz="1400" dirty="0">
                <a:latin typeface="游ゴシック" panose="020B0400000000000000" pitchFamily="50" charset="-128"/>
                <a:ea typeface="游ゴシック" panose="020B0400000000000000" pitchFamily="50" charset="-128"/>
              </a:rPr>
              <a:t>日から、複数税率に対応した消費税の仕入税額控除の方式として適格請求書等保存方式</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インボイス制度</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が導入されました。</a:t>
            </a:r>
            <a:endParaRPr lang="en-US" altLang="ja-JP" sz="1400" dirty="0">
              <a:latin typeface="游ゴシック" panose="020B0400000000000000" pitchFamily="50" charset="-128"/>
              <a:ea typeface="游ゴシック" panose="020B0400000000000000" pitchFamily="50" charset="-128"/>
            </a:endParaRPr>
          </a:p>
          <a:p>
            <a:pPr lvl="0">
              <a:lnSpc>
                <a:spcPct val="150000"/>
              </a:lnSpc>
              <a:defRPr/>
            </a:pPr>
            <a:r>
              <a:rPr lang="ja-JP" altLang="en-US" sz="1400" dirty="0">
                <a:latin typeface="游ゴシック" panose="020B0400000000000000" pitchFamily="50" charset="-128"/>
                <a:ea typeface="游ゴシック" panose="020B0400000000000000" pitchFamily="50" charset="-128"/>
              </a:rPr>
              <a:t>　民間事業者様が発行する請求書・納品書に対して、課税事業者様であることを区別する登録番号と税率（</a:t>
            </a:r>
            <a:r>
              <a:rPr lang="en-US" altLang="ja-JP" sz="1400" dirty="0">
                <a:latin typeface="游ゴシック" panose="020B0400000000000000" pitchFamily="50" charset="-128"/>
                <a:ea typeface="游ゴシック" panose="020B0400000000000000" pitchFamily="50" charset="-128"/>
              </a:rPr>
              <a:t>10</a:t>
            </a:r>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8</a:t>
            </a:r>
            <a:r>
              <a:rPr lang="ja-JP" altLang="en-US" sz="1400" dirty="0">
                <a:latin typeface="游ゴシック" panose="020B0400000000000000" pitchFamily="50" charset="-128"/>
                <a:ea typeface="游ゴシック" panose="020B0400000000000000" pitchFamily="50" charset="-128"/>
              </a:rPr>
              <a:t>％など）ごとの合計金額記載が必要になります。</a:t>
            </a:r>
            <a:endParaRPr lang="en-US" altLang="ja-JP" sz="1400" dirty="0">
              <a:latin typeface="游ゴシック" panose="020B0400000000000000" pitchFamily="50" charset="-128"/>
              <a:ea typeface="游ゴシック" panose="020B0400000000000000" pitchFamily="50" charset="-128"/>
            </a:endParaRPr>
          </a:p>
          <a:p>
            <a:pPr lvl="0">
              <a:lnSpc>
                <a:spcPct val="150000"/>
              </a:lnSpc>
              <a:defRPr/>
            </a:pPr>
            <a:r>
              <a:rPr lang="en-US" altLang="ja-JP" sz="1400" dirty="0">
                <a:latin typeface="游ゴシック" panose="020B0400000000000000" pitchFamily="50" charset="-128"/>
                <a:ea typeface="游ゴシック" panose="020B0400000000000000" pitchFamily="50" charset="-128"/>
              </a:rPr>
              <a:t> </a:t>
            </a:r>
            <a:r>
              <a:rPr lang="en-US" altLang="ja-JP" sz="1400" dirty="0" err="1">
                <a:solidFill>
                  <a:srgbClr val="C00000"/>
                </a:solidFill>
                <a:latin typeface="游ゴシック" panose="020B0400000000000000" pitchFamily="50" charset="-128"/>
                <a:ea typeface="游ゴシック" panose="020B0400000000000000" pitchFamily="50" charset="-128"/>
              </a:rPr>
              <a:t>BtoB</a:t>
            </a:r>
            <a:r>
              <a:rPr lang="ja-JP" altLang="en-US" sz="1400" dirty="0">
                <a:solidFill>
                  <a:srgbClr val="C00000"/>
                </a:solidFill>
                <a:latin typeface="游ゴシック" panose="020B0400000000000000" pitchFamily="50" charset="-128"/>
                <a:ea typeface="游ゴシック" panose="020B0400000000000000" pitchFamily="50" charset="-128"/>
              </a:rPr>
              <a:t>プラットフォーム請求書は、電子インボイスに対応しています。</a:t>
            </a:r>
            <a:endParaRPr lang="en-US" altLang="ja-JP" sz="1400" dirty="0">
              <a:solidFill>
                <a:srgbClr val="C00000"/>
              </a:solidFill>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9ADD6128-C0C7-313F-1A3D-C8BF8351C299}"/>
              </a:ext>
            </a:extLst>
          </p:cNvPr>
          <p:cNvGrpSpPr/>
          <p:nvPr/>
        </p:nvGrpSpPr>
        <p:grpSpPr>
          <a:xfrm>
            <a:off x="586079" y="971897"/>
            <a:ext cx="3702326" cy="284502"/>
            <a:chOff x="732243" y="963432"/>
            <a:chExt cx="3702326" cy="284502"/>
          </a:xfrm>
          <a:solidFill>
            <a:srgbClr val="00645A"/>
          </a:solidFill>
        </p:grpSpPr>
        <p:sp>
          <p:nvSpPr>
            <p:cNvPr id="11" name="角丸四角形 135">
              <a:extLst>
                <a:ext uri="{FF2B5EF4-FFF2-40B4-BE49-F238E27FC236}">
                  <a16:creationId xmlns:a16="http://schemas.microsoft.com/office/drawing/2014/main" id="{4209167C-3EA9-37B3-5379-C6435D0E2CCC}"/>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1</a:t>
              </a:r>
              <a:endParaRPr lang="ja-JP" altLang="en-US" sz="1400" dirty="0">
                <a:latin typeface="游ゴシック" panose="020B0400000000000000" pitchFamily="50" charset="-128"/>
                <a:ea typeface="游ゴシック" panose="020B0400000000000000" pitchFamily="50" charset="-128"/>
              </a:endParaRPr>
            </a:p>
          </p:txBody>
        </p:sp>
        <p:sp>
          <p:nvSpPr>
            <p:cNvPr id="12" name="角丸四角形 134">
              <a:extLst>
                <a:ext uri="{FF2B5EF4-FFF2-40B4-BE49-F238E27FC236}">
                  <a16:creationId xmlns:a16="http://schemas.microsoft.com/office/drawing/2014/main" id="{9925512C-B6DE-A4B6-ED67-3B3B149A8564}"/>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　電子帳簿保存法に対応</a:t>
              </a:r>
            </a:p>
          </p:txBody>
        </p:sp>
      </p:grpSp>
      <p:grpSp>
        <p:nvGrpSpPr>
          <p:cNvPr id="13" name="グループ化 12">
            <a:extLst>
              <a:ext uri="{FF2B5EF4-FFF2-40B4-BE49-F238E27FC236}">
                <a16:creationId xmlns:a16="http://schemas.microsoft.com/office/drawing/2014/main" id="{2ADB38BB-6A73-E8D6-D605-CD6A66033640}"/>
              </a:ext>
            </a:extLst>
          </p:cNvPr>
          <p:cNvGrpSpPr/>
          <p:nvPr/>
        </p:nvGrpSpPr>
        <p:grpSpPr>
          <a:xfrm>
            <a:off x="6742464" y="971897"/>
            <a:ext cx="3702326" cy="284502"/>
            <a:chOff x="732243" y="963432"/>
            <a:chExt cx="3702326" cy="284502"/>
          </a:xfrm>
          <a:solidFill>
            <a:srgbClr val="00645A"/>
          </a:solidFill>
        </p:grpSpPr>
        <p:sp>
          <p:nvSpPr>
            <p:cNvPr id="14" name="角丸四角形 135">
              <a:extLst>
                <a:ext uri="{FF2B5EF4-FFF2-40B4-BE49-F238E27FC236}">
                  <a16:creationId xmlns:a16="http://schemas.microsoft.com/office/drawing/2014/main" id="{CB98E972-0D98-FF73-63F0-77E25ED84038}"/>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2</a:t>
              </a:r>
              <a:endParaRPr lang="ja-JP" altLang="en-US" sz="1400" dirty="0">
                <a:latin typeface="游ゴシック" panose="020B0400000000000000" pitchFamily="50" charset="-128"/>
                <a:ea typeface="游ゴシック" panose="020B0400000000000000" pitchFamily="50" charset="-128"/>
              </a:endParaRPr>
            </a:p>
          </p:txBody>
        </p:sp>
        <p:sp>
          <p:nvSpPr>
            <p:cNvPr id="15" name="角丸四角形 134">
              <a:extLst>
                <a:ext uri="{FF2B5EF4-FFF2-40B4-BE49-F238E27FC236}">
                  <a16:creationId xmlns:a16="http://schemas.microsoft.com/office/drawing/2014/main" id="{1079C6FB-5EF8-31C2-5B5B-6256DEEBF905}"/>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　電子インボイスに対応</a:t>
              </a:r>
            </a:p>
          </p:txBody>
        </p:sp>
      </p:grpSp>
      <p:pic>
        <p:nvPicPr>
          <p:cNvPr id="16" name="図 15">
            <a:extLst>
              <a:ext uri="{FF2B5EF4-FFF2-40B4-BE49-F238E27FC236}">
                <a16:creationId xmlns:a16="http://schemas.microsoft.com/office/drawing/2014/main" id="{71EF3B89-AC75-4E1C-86D9-D174A34EB65C}"/>
              </a:ext>
            </a:extLst>
          </p:cNvPr>
          <p:cNvPicPr>
            <a:picLocks noChangeAspect="1"/>
          </p:cNvPicPr>
          <p:nvPr/>
        </p:nvPicPr>
        <p:blipFill>
          <a:blip r:embed="rId3">
            <a:duotone>
              <a:schemeClr val="accent6">
                <a:shade val="45000"/>
                <a:satMod val="135000"/>
              </a:schemeClr>
              <a:prstClr val="white"/>
            </a:duotone>
          </a:blip>
          <a:stretch>
            <a:fillRect/>
          </a:stretch>
        </p:blipFill>
        <p:spPr>
          <a:xfrm>
            <a:off x="6810009" y="4302318"/>
            <a:ext cx="3705591" cy="2022129"/>
          </a:xfrm>
          <a:prstGeom prst="rect">
            <a:avLst/>
          </a:prstGeom>
        </p:spPr>
      </p:pic>
      <p:grpSp>
        <p:nvGrpSpPr>
          <p:cNvPr id="17" name="Google Shape;1605;p29">
            <a:extLst>
              <a:ext uri="{FF2B5EF4-FFF2-40B4-BE49-F238E27FC236}">
                <a16:creationId xmlns:a16="http://schemas.microsoft.com/office/drawing/2014/main" id="{9EC4A172-3EDF-1E0E-F899-9421564F7EA5}"/>
              </a:ext>
            </a:extLst>
          </p:cNvPr>
          <p:cNvGrpSpPr/>
          <p:nvPr/>
        </p:nvGrpSpPr>
        <p:grpSpPr>
          <a:xfrm>
            <a:off x="716549" y="3429000"/>
            <a:ext cx="2612578" cy="3035043"/>
            <a:chOff x="452439" y="2121866"/>
            <a:chExt cx="3662362" cy="4367831"/>
          </a:xfrm>
        </p:grpSpPr>
        <p:pic>
          <p:nvPicPr>
            <p:cNvPr id="18" name="Google Shape;1606;p29">
              <a:extLst>
                <a:ext uri="{FF2B5EF4-FFF2-40B4-BE49-F238E27FC236}">
                  <a16:creationId xmlns:a16="http://schemas.microsoft.com/office/drawing/2014/main" id="{28AC8D21-FABF-3128-3996-0EA6F01CF83E}"/>
                </a:ext>
              </a:extLst>
            </p:cNvPr>
            <p:cNvPicPr preferRelativeResize="0"/>
            <p:nvPr/>
          </p:nvPicPr>
          <p:blipFill rotWithShape="1">
            <a:blip r:embed="rId4">
              <a:alphaModFix/>
            </a:blip>
            <a:srcRect/>
            <a:stretch/>
          </p:blipFill>
          <p:spPr>
            <a:xfrm>
              <a:off x="677009" y="2568382"/>
              <a:ext cx="3077316" cy="3622481"/>
            </a:xfrm>
            <a:prstGeom prst="rect">
              <a:avLst/>
            </a:prstGeom>
            <a:noFill/>
            <a:ln>
              <a:noFill/>
            </a:ln>
          </p:spPr>
        </p:pic>
        <p:sp>
          <p:nvSpPr>
            <p:cNvPr id="19" name="Google Shape;1607;p29">
              <a:extLst>
                <a:ext uri="{FF2B5EF4-FFF2-40B4-BE49-F238E27FC236}">
                  <a16:creationId xmlns:a16="http://schemas.microsoft.com/office/drawing/2014/main" id="{91747DF7-036E-055E-7A7A-3BEF54FFA096}"/>
                </a:ext>
              </a:extLst>
            </p:cNvPr>
            <p:cNvSpPr/>
            <p:nvPr/>
          </p:nvSpPr>
          <p:spPr>
            <a:xfrm>
              <a:off x="452439" y="2121866"/>
              <a:ext cx="3662362" cy="4367831"/>
            </a:xfrm>
            <a:prstGeom prst="roundRect">
              <a:avLst>
                <a:gd name="adj" fmla="val 0"/>
              </a:avLst>
            </a:prstGeom>
            <a:noFill/>
            <a:ln w="12700" cap="flat" cmpd="sng">
              <a:noFill/>
              <a:prstDash val="solid"/>
              <a:round/>
              <a:headEnd type="none" w="sm" len="sm"/>
              <a:tailEnd type="none" w="sm" len="sm"/>
            </a:ln>
          </p:spPr>
          <p:txBody>
            <a:bodyPr spcFirstLastPara="1" wrap="square" lIns="60350" tIns="30150" rIns="60350" bIns="30150" anchor="ctr" anchorCtr="0">
              <a:noAutofit/>
            </a:bodyPr>
            <a:lstStyle/>
            <a:p>
              <a:pPr algn="ctr">
                <a:buClr>
                  <a:srgbClr val="000000"/>
                </a:buClr>
                <a:buSzPts val="1189"/>
              </a:pPr>
              <a:endParaRPr sz="1189">
                <a:solidFill>
                  <a:schemeClr val="lt1"/>
                </a:solidFill>
                <a:latin typeface="游ゴシック" panose="020B0400000000000000" pitchFamily="50" charset="-128"/>
                <a:ea typeface="游ゴシック" panose="020B0400000000000000" pitchFamily="50" charset="-128"/>
                <a:cs typeface="Arial"/>
                <a:sym typeface="Arial"/>
              </a:endParaRPr>
            </a:p>
          </p:txBody>
        </p:sp>
      </p:grpSp>
    </p:spTree>
    <p:extLst>
      <p:ext uri="{BB962C8B-B14F-4D97-AF65-F5344CB8AC3E}">
        <p14:creationId xmlns:p14="http://schemas.microsoft.com/office/powerpoint/2010/main" val="309917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307273-DE9F-D764-3043-6F699606C659}"/>
              </a:ext>
            </a:extLst>
          </p:cNvPr>
          <p:cNvSpPr txBox="1"/>
          <p:nvPr/>
        </p:nvSpPr>
        <p:spPr>
          <a:xfrm>
            <a:off x="556085" y="87749"/>
            <a:ext cx="11296033" cy="400110"/>
          </a:xfrm>
          <a:prstGeom prst="rect">
            <a:avLst/>
          </a:prstGeom>
          <a:noFill/>
        </p:spPr>
        <p:txBody>
          <a:bodyPr wrap="square" rtlCol="0">
            <a:spAutoFit/>
          </a:bodyPr>
          <a:lstStyle/>
          <a:p>
            <a:r>
              <a:rPr lang="en-US" altLang="ja-JP" sz="2000" b="1" dirty="0" err="1">
                <a:latin typeface="游ゴシック" panose="020B0400000000000000" pitchFamily="50" charset="-128"/>
                <a:ea typeface="游ゴシック" panose="020B0400000000000000" pitchFamily="50" charset="-128"/>
              </a:rPr>
              <a:t>BtoB</a:t>
            </a:r>
            <a:r>
              <a:rPr lang="ja-JP" altLang="en-US" sz="2000" b="1" dirty="0">
                <a:latin typeface="游ゴシック" panose="020B0400000000000000" pitchFamily="50" charset="-128"/>
                <a:ea typeface="游ゴシック" panose="020B0400000000000000" pitchFamily="50" charset="-128"/>
              </a:rPr>
              <a:t>プラットフォーム請求書</a:t>
            </a:r>
            <a:r>
              <a:rPr lang="en-US" altLang="ja-JP" sz="2000" b="1" dirty="0">
                <a:latin typeface="游ゴシック" panose="020B0400000000000000" pitchFamily="50" charset="-128"/>
                <a:ea typeface="游ゴシック" panose="020B0400000000000000" pitchFamily="50" charset="-128"/>
              </a:rPr>
              <a:t>_</a:t>
            </a:r>
            <a:r>
              <a:rPr lang="ja-JP" altLang="en-US" sz="2000" b="1" dirty="0">
                <a:latin typeface="游ゴシック" panose="020B0400000000000000" pitchFamily="50" charset="-128"/>
                <a:ea typeface="游ゴシック" panose="020B0400000000000000" pitchFamily="50" charset="-128"/>
              </a:rPr>
              <a:t>取引全体図　</a:t>
            </a:r>
            <a:endParaRPr lang="en-US" altLang="ja-JP" sz="2000" b="1" dirty="0">
              <a:latin typeface="游ゴシック" panose="020B0400000000000000" pitchFamily="50" charset="-128"/>
              <a:ea typeface="游ゴシック" panose="020B0400000000000000" pitchFamily="50" charset="-128"/>
            </a:endParaRPr>
          </a:p>
        </p:txBody>
      </p:sp>
      <p:pic>
        <p:nvPicPr>
          <p:cNvPr id="2" name="Google Shape;28;p20">
            <a:extLst>
              <a:ext uri="{FF2B5EF4-FFF2-40B4-BE49-F238E27FC236}">
                <a16:creationId xmlns:a16="http://schemas.microsoft.com/office/drawing/2014/main" id="{2D5809C9-1B94-7EFF-5461-351366456ECB}"/>
              </a:ext>
            </a:extLst>
          </p:cNvPr>
          <p:cNvPicPr preferRelativeResize="0"/>
          <p:nvPr/>
        </p:nvPicPr>
        <p:blipFill rotWithShape="1">
          <a:blip r:embed="rId3">
            <a:alphaModFix/>
          </a:blip>
          <a:srcRect l="-640" r="639"/>
          <a:stretch/>
        </p:blipFill>
        <p:spPr>
          <a:xfrm>
            <a:off x="10811336" y="41117"/>
            <a:ext cx="1153502" cy="393975"/>
          </a:xfrm>
          <a:prstGeom prst="rect">
            <a:avLst/>
          </a:prstGeom>
          <a:noFill/>
          <a:ln>
            <a:noFill/>
          </a:ln>
        </p:spPr>
      </p:pic>
      <p:sp>
        <p:nvSpPr>
          <p:cNvPr id="7" name="角丸四角形 163">
            <a:extLst>
              <a:ext uri="{FF2B5EF4-FFF2-40B4-BE49-F238E27FC236}">
                <a16:creationId xmlns:a16="http://schemas.microsoft.com/office/drawing/2014/main" id="{EBB9DCEE-F778-FE69-B85F-497911EC6CE7}"/>
              </a:ext>
            </a:extLst>
          </p:cNvPr>
          <p:cNvSpPr/>
          <p:nvPr/>
        </p:nvSpPr>
        <p:spPr>
          <a:xfrm>
            <a:off x="528549" y="1294377"/>
            <a:ext cx="11235632" cy="729019"/>
          </a:xfrm>
          <a:prstGeom prst="roundRect">
            <a:avLst>
              <a:gd name="adj" fmla="val 6199"/>
            </a:avLst>
          </a:prstGeom>
          <a:noFill/>
          <a:ln>
            <a:solidFill>
              <a:schemeClr val="bg1"/>
            </a:solidFill>
          </a:ln>
        </p:spPr>
        <p:txBody>
          <a:bodyPr wrap="square" rtlCol="0">
            <a:spAutoFit/>
          </a:bodyPr>
          <a:lstStyle/>
          <a:p>
            <a:pPr>
              <a:lnSpc>
                <a:spcPct val="150000"/>
              </a:lnSpc>
            </a:pPr>
            <a:r>
              <a:rPr lang="ja-JP" altLang="en-US" sz="1400" dirty="0">
                <a:latin typeface="游ゴシック" panose="020B0400000000000000" pitchFamily="50" charset="-128"/>
                <a:ea typeface="游ゴシック" panose="020B0400000000000000" pitchFamily="50" charset="-128"/>
              </a:rPr>
              <a:t>事業者様が、令和</a:t>
            </a:r>
            <a:r>
              <a:rPr lang="en-US" altLang="ja-JP" sz="1400" dirty="0">
                <a:latin typeface="游ゴシック" panose="020B0400000000000000" pitchFamily="50" charset="-128"/>
                <a:ea typeface="游ゴシック" panose="020B0400000000000000" pitchFamily="50" charset="-128"/>
              </a:rPr>
              <a:t>8</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1</a:t>
            </a:r>
            <a:r>
              <a:rPr lang="ja-JP" altLang="en-US" sz="1400" dirty="0">
                <a:latin typeface="游ゴシック" panose="020B0400000000000000" pitchFamily="50" charset="-128"/>
                <a:ea typeface="游ゴシック" panose="020B0400000000000000" pitchFamily="50" charset="-128"/>
              </a:rPr>
              <a:t>日以降に発行される請求書</a:t>
            </a: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より随時電子取引を行います。</a:t>
            </a:r>
            <a:endParaRPr lang="en-US" altLang="ja-JP" sz="14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ct val="150000"/>
              </a:lnSpc>
            </a:pP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事業者様は、</a:t>
            </a:r>
            <a:r>
              <a:rPr lang="en-US" altLang="ja-JP" sz="1400" kern="100" dirty="0" err="1">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プラットフォーム請求書フォームに必要情報を入力し、行田市の各課局宛に請求書の電子発行をお願いいたします。</a:t>
            </a:r>
          </a:p>
        </p:txBody>
      </p:sp>
      <p:sp>
        <p:nvSpPr>
          <p:cNvPr id="41" name="角丸四角形 1">
            <a:extLst>
              <a:ext uri="{FF2B5EF4-FFF2-40B4-BE49-F238E27FC236}">
                <a16:creationId xmlns:a16="http://schemas.microsoft.com/office/drawing/2014/main" id="{F9620F28-E72E-A960-28ED-58FFC7F48C38}"/>
              </a:ext>
            </a:extLst>
          </p:cNvPr>
          <p:cNvSpPr/>
          <p:nvPr/>
        </p:nvSpPr>
        <p:spPr>
          <a:xfrm>
            <a:off x="9862255" y="2477239"/>
            <a:ext cx="1641982" cy="1413013"/>
          </a:xfrm>
          <a:prstGeom prst="roundRect">
            <a:avLst>
              <a:gd name="adj" fmla="val 0"/>
            </a:avLst>
          </a:prstGeom>
          <a:solidFill>
            <a:srgbClr val="00645A"/>
          </a:solidFill>
          <a:ln w="12700" cap="flat" cmpd="sng" algn="ctr">
            <a:solidFill>
              <a:srgbClr val="385723"/>
            </a:solidFill>
            <a:prstDash val="solid"/>
            <a:miter lim="800000"/>
          </a:ln>
          <a:effectLst/>
        </p:spPr>
        <p:txBody>
          <a:bodyPr rtlCol="0" anchor="ctr"/>
          <a:lstStyle/>
          <a:p>
            <a:pPr algn="ctr"/>
            <a:endParaRPr kumimoji="0" lang="ja-JP" altLang="en-US" sz="1400" kern="0" dirty="0">
              <a:solidFill>
                <a:prstClr val="white"/>
              </a:solidFill>
              <a:latin typeface="游ゴシック" panose="020B0400000000000000" pitchFamily="50" charset="-128"/>
              <a:ea typeface="游ゴシック" panose="020B0400000000000000" pitchFamily="50" charset="-128"/>
            </a:endParaRPr>
          </a:p>
        </p:txBody>
      </p:sp>
      <p:sp>
        <p:nvSpPr>
          <p:cNvPr id="42" name="円/楕円 122">
            <a:extLst>
              <a:ext uri="{FF2B5EF4-FFF2-40B4-BE49-F238E27FC236}">
                <a16:creationId xmlns:a16="http://schemas.microsoft.com/office/drawing/2014/main" id="{40A0F0A5-494F-75C0-D27C-AAEF6FEB1B83}"/>
              </a:ext>
            </a:extLst>
          </p:cNvPr>
          <p:cNvSpPr/>
          <p:nvPr/>
        </p:nvSpPr>
        <p:spPr>
          <a:xfrm>
            <a:off x="9794371" y="2705386"/>
            <a:ext cx="1358961" cy="89515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44" name="角丸四角形 88">
            <a:extLst>
              <a:ext uri="{FF2B5EF4-FFF2-40B4-BE49-F238E27FC236}">
                <a16:creationId xmlns:a16="http://schemas.microsoft.com/office/drawing/2014/main" id="{5AD2A06D-4D75-8F14-1593-B87424D0CF5B}"/>
              </a:ext>
            </a:extLst>
          </p:cNvPr>
          <p:cNvSpPr/>
          <p:nvPr/>
        </p:nvSpPr>
        <p:spPr>
          <a:xfrm>
            <a:off x="10307700" y="2682365"/>
            <a:ext cx="395903" cy="340519"/>
          </a:xfrm>
          <a:prstGeom prst="roundRect">
            <a:avLst/>
          </a:prstGeom>
          <a:noFill/>
        </p:spPr>
        <p:txBody>
          <a:bodyPr wrap="none" rtlCol="0">
            <a:spAutoFit/>
          </a:bodyPr>
          <a:lstStyle/>
          <a:p>
            <a:pPr algn="ct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市</a:t>
            </a:r>
          </a:p>
        </p:txBody>
      </p:sp>
      <p:grpSp>
        <p:nvGrpSpPr>
          <p:cNvPr id="45" name="グループ化 44">
            <a:extLst>
              <a:ext uri="{FF2B5EF4-FFF2-40B4-BE49-F238E27FC236}">
                <a16:creationId xmlns:a16="http://schemas.microsoft.com/office/drawing/2014/main" id="{A4A59C98-4BCF-9363-5BDD-AC649A90E7C1}"/>
              </a:ext>
            </a:extLst>
          </p:cNvPr>
          <p:cNvGrpSpPr/>
          <p:nvPr/>
        </p:nvGrpSpPr>
        <p:grpSpPr>
          <a:xfrm>
            <a:off x="10226363" y="2984826"/>
            <a:ext cx="751255" cy="638735"/>
            <a:chOff x="1201718" y="2627707"/>
            <a:chExt cx="882897" cy="724978"/>
          </a:xfrm>
        </p:grpSpPr>
        <p:grpSp>
          <p:nvGrpSpPr>
            <p:cNvPr id="46" name="グループ化 45">
              <a:extLst>
                <a:ext uri="{FF2B5EF4-FFF2-40B4-BE49-F238E27FC236}">
                  <a16:creationId xmlns:a16="http://schemas.microsoft.com/office/drawing/2014/main" id="{43B28F6A-7975-5BFE-6B48-924090EBC559}"/>
                </a:ext>
              </a:extLst>
            </p:cNvPr>
            <p:cNvGrpSpPr/>
            <p:nvPr/>
          </p:nvGrpSpPr>
          <p:grpSpPr>
            <a:xfrm>
              <a:off x="1201718" y="2627707"/>
              <a:ext cx="882897" cy="724978"/>
              <a:chOff x="7348380" y="3716865"/>
              <a:chExt cx="433294" cy="349255"/>
            </a:xfrm>
          </p:grpSpPr>
          <p:pic>
            <p:nvPicPr>
              <p:cNvPr id="48" name="図 47">
                <a:extLst>
                  <a:ext uri="{FF2B5EF4-FFF2-40B4-BE49-F238E27FC236}">
                    <a16:creationId xmlns:a16="http://schemas.microsoft.com/office/drawing/2014/main" id="{9F7F1C30-9823-24D0-C728-CA4B020657F0}"/>
                  </a:ext>
                </a:extLst>
              </p:cNvPr>
              <p:cNvPicPr>
                <a:picLocks noChangeAspect="1"/>
              </p:cNvPicPr>
              <p:nvPr/>
            </p:nvPicPr>
            <p:blipFill>
              <a:blip r:embed="rId4"/>
              <a:stretch>
                <a:fillRect/>
              </a:stretch>
            </p:blipFill>
            <p:spPr>
              <a:xfrm>
                <a:off x="7382802" y="3728651"/>
                <a:ext cx="398872" cy="337469"/>
              </a:xfrm>
              <a:prstGeom prst="rect">
                <a:avLst/>
              </a:prstGeom>
            </p:spPr>
          </p:pic>
          <p:sp>
            <p:nvSpPr>
              <p:cNvPr id="49" name="テキスト ボックス 48">
                <a:extLst>
                  <a:ext uri="{FF2B5EF4-FFF2-40B4-BE49-F238E27FC236}">
                    <a16:creationId xmlns:a16="http://schemas.microsoft.com/office/drawing/2014/main" id="{A9E7C2FA-26DC-D4FC-2364-2D0CDB77CADC}"/>
                  </a:ext>
                </a:extLst>
              </p:cNvPr>
              <p:cNvSpPr txBox="1"/>
              <p:nvPr/>
            </p:nvSpPr>
            <p:spPr>
              <a:xfrm>
                <a:off x="7348380" y="3716865"/>
                <a:ext cx="106545" cy="168290"/>
              </a:xfrm>
              <a:prstGeom prst="rect">
                <a:avLst/>
              </a:prstGeom>
              <a:noFill/>
            </p:spPr>
            <p:txBody>
              <a:bodyPr wrap="none" rtlCol="0">
                <a:spAutoFit/>
              </a:bodyPr>
              <a:lstStyle/>
              <a:p>
                <a:endParaRPr kumimoji="1" lang="ja-JP" altLang="en-US" sz="1400" dirty="0">
                  <a:latin typeface="游ゴシック" panose="020B0400000000000000" pitchFamily="50" charset="-128"/>
                  <a:ea typeface="游ゴシック" panose="020B0400000000000000" pitchFamily="50" charset="-128"/>
                </a:endParaRPr>
              </a:p>
            </p:txBody>
          </p:sp>
        </p:grpSp>
        <p:pic>
          <p:nvPicPr>
            <p:cNvPr id="47" name="Google Shape;1346;p36">
              <a:extLst>
                <a:ext uri="{FF2B5EF4-FFF2-40B4-BE49-F238E27FC236}">
                  <a16:creationId xmlns:a16="http://schemas.microsoft.com/office/drawing/2014/main" id="{908A89A3-12D9-85DC-3B59-DD5881542AD7}"/>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grpSp>
        <p:nvGrpSpPr>
          <p:cNvPr id="15" name="グループ化 14">
            <a:extLst>
              <a:ext uri="{FF2B5EF4-FFF2-40B4-BE49-F238E27FC236}">
                <a16:creationId xmlns:a16="http://schemas.microsoft.com/office/drawing/2014/main" id="{FE6136D9-5255-DA2F-54FA-C809CE5DD143}"/>
              </a:ext>
            </a:extLst>
          </p:cNvPr>
          <p:cNvGrpSpPr/>
          <p:nvPr/>
        </p:nvGrpSpPr>
        <p:grpSpPr>
          <a:xfrm>
            <a:off x="528549" y="2490881"/>
            <a:ext cx="1723018" cy="1413013"/>
            <a:chOff x="519485" y="3537743"/>
            <a:chExt cx="1723018" cy="1318441"/>
          </a:xfrm>
        </p:grpSpPr>
        <p:sp>
          <p:nvSpPr>
            <p:cNvPr id="31" name="角丸四角形 123">
              <a:extLst>
                <a:ext uri="{FF2B5EF4-FFF2-40B4-BE49-F238E27FC236}">
                  <a16:creationId xmlns:a16="http://schemas.microsoft.com/office/drawing/2014/main" id="{501E2CCE-6898-5353-6781-064EE9AEF118}"/>
                </a:ext>
              </a:extLst>
            </p:cNvPr>
            <p:cNvSpPr/>
            <p:nvPr/>
          </p:nvSpPr>
          <p:spPr>
            <a:xfrm>
              <a:off x="600519" y="3537743"/>
              <a:ext cx="1641984" cy="1318441"/>
            </a:xfrm>
            <a:prstGeom prst="roundRect">
              <a:avLst>
                <a:gd name="adj" fmla="val 0"/>
              </a:avLst>
            </a:prstGeom>
            <a:solidFill>
              <a:schemeClr val="accent6"/>
            </a:solidFill>
            <a:ln w="12700" cap="flat" cmpd="sng" algn="ctr">
              <a:solidFill>
                <a:schemeClr val="accent6"/>
              </a:solidFill>
              <a:prstDash val="solid"/>
              <a:miter lim="800000"/>
            </a:ln>
            <a:effectLst/>
          </p:spPr>
          <p:txBody>
            <a:bodyPr rtlCol="0" anchor="ctr"/>
            <a:lstStyle/>
            <a:p>
              <a:pPr algn="ctr"/>
              <a:endParaRPr kumimoji="0" lang="ja-JP" altLang="en-US" sz="1400" kern="0" dirty="0">
                <a:solidFill>
                  <a:prstClr val="white"/>
                </a:solidFill>
                <a:latin typeface="游ゴシック" panose="020B0400000000000000" pitchFamily="50" charset="-128"/>
                <a:ea typeface="游ゴシック" panose="020B0400000000000000" pitchFamily="50" charset="-128"/>
              </a:endParaRPr>
            </a:p>
          </p:txBody>
        </p:sp>
        <p:grpSp>
          <p:nvGrpSpPr>
            <p:cNvPr id="32" name="グループ化 31">
              <a:extLst>
                <a:ext uri="{FF2B5EF4-FFF2-40B4-BE49-F238E27FC236}">
                  <a16:creationId xmlns:a16="http://schemas.microsoft.com/office/drawing/2014/main" id="{5A3181E5-5069-9C66-C0F0-BF99D4307EA8}"/>
                </a:ext>
              </a:extLst>
            </p:cNvPr>
            <p:cNvGrpSpPr/>
            <p:nvPr/>
          </p:nvGrpSpPr>
          <p:grpSpPr>
            <a:xfrm>
              <a:off x="519485" y="3804202"/>
              <a:ext cx="1409349" cy="841785"/>
              <a:chOff x="402399" y="4441449"/>
              <a:chExt cx="1462090" cy="1322536"/>
            </a:xfrm>
          </p:grpSpPr>
          <p:sp>
            <p:nvSpPr>
              <p:cNvPr id="39" name="円/楕円 124">
                <a:extLst>
                  <a:ext uri="{FF2B5EF4-FFF2-40B4-BE49-F238E27FC236}">
                    <a16:creationId xmlns:a16="http://schemas.microsoft.com/office/drawing/2014/main" id="{84B02EE8-A64B-9666-51E0-3664AA4CD413}"/>
                  </a:ext>
                </a:extLst>
              </p:cNvPr>
              <p:cNvSpPr/>
              <p:nvPr/>
            </p:nvSpPr>
            <p:spPr>
              <a:xfrm>
                <a:off x="454671" y="4441449"/>
                <a:ext cx="1409818" cy="132253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pic>
            <p:nvPicPr>
              <p:cNvPr id="40" name="図 39">
                <a:extLst>
                  <a:ext uri="{FF2B5EF4-FFF2-40B4-BE49-F238E27FC236}">
                    <a16:creationId xmlns:a16="http://schemas.microsoft.com/office/drawing/2014/main" id="{DDEE2421-59A6-3745-FE6A-0730F93F4515}"/>
                  </a:ext>
                </a:extLst>
              </p:cNvPr>
              <p:cNvPicPr>
                <a:picLocks noChangeAspect="1"/>
              </p:cNvPicPr>
              <p:nvPr/>
            </p:nvPicPr>
            <p:blipFill>
              <a:blip r:embed="rId6">
                <a:duotone>
                  <a:prstClr val="black"/>
                  <a:schemeClr val="accent3">
                    <a:tint val="45000"/>
                    <a:satMod val="400000"/>
                  </a:schemeClr>
                </a:duotone>
                <a:lum bright="-40000" contrast="-40000"/>
              </a:blip>
              <a:stretch>
                <a:fillRect/>
              </a:stretch>
            </p:blipFill>
            <p:spPr>
              <a:xfrm>
                <a:off x="402399" y="4905550"/>
                <a:ext cx="542403" cy="545635"/>
              </a:xfrm>
              <a:prstGeom prst="rect">
                <a:avLst/>
              </a:prstGeom>
            </p:spPr>
          </p:pic>
        </p:grpSp>
        <p:sp>
          <p:nvSpPr>
            <p:cNvPr id="33" name="角丸四角形 86">
              <a:extLst>
                <a:ext uri="{FF2B5EF4-FFF2-40B4-BE49-F238E27FC236}">
                  <a16:creationId xmlns:a16="http://schemas.microsoft.com/office/drawing/2014/main" id="{459B23CA-31BA-524C-7D52-49FD2DDD6F76}"/>
                </a:ext>
              </a:extLst>
            </p:cNvPr>
            <p:cNvSpPr/>
            <p:nvPr/>
          </p:nvSpPr>
          <p:spPr>
            <a:xfrm>
              <a:off x="781625" y="3804202"/>
              <a:ext cx="929005" cy="317728"/>
            </a:xfrm>
            <a:prstGeom prst="roundRect">
              <a:avLst/>
            </a:prstGeom>
            <a:noFill/>
          </p:spPr>
          <p:txBody>
            <a:bodyPr wrap="none" rtlCol="0">
              <a:spAutoFit/>
            </a:bodyPr>
            <a:lstStyle/>
            <a:p>
              <a:pPr algn="ctr"/>
              <a:r>
                <a:rPr lang="ja-JP" altLang="en-US" sz="1400" b="1" dirty="0">
                  <a:solidFill>
                    <a:schemeClr val="tx1">
                      <a:lumMod val="65000"/>
                      <a:lumOff val="35000"/>
                    </a:schemeClr>
                  </a:solidFill>
                  <a:latin typeface="游ゴシック" panose="020B0400000000000000" pitchFamily="50" charset="-128"/>
                  <a:ea typeface="游ゴシック" panose="020B0400000000000000" pitchFamily="50" charset="-128"/>
                </a:rPr>
                <a:t>事業者様</a:t>
              </a:r>
            </a:p>
          </p:txBody>
        </p:sp>
        <p:grpSp>
          <p:nvGrpSpPr>
            <p:cNvPr id="34" name="グループ化 33">
              <a:extLst>
                <a:ext uri="{FF2B5EF4-FFF2-40B4-BE49-F238E27FC236}">
                  <a16:creationId xmlns:a16="http://schemas.microsoft.com/office/drawing/2014/main" id="{641871CC-61DF-62A9-B923-E52C43524F06}"/>
                </a:ext>
              </a:extLst>
            </p:cNvPr>
            <p:cNvGrpSpPr/>
            <p:nvPr/>
          </p:nvGrpSpPr>
          <p:grpSpPr>
            <a:xfrm>
              <a:off x="1187015" y="4113052"/>
              <a:ext cx="882897" cy="724978"/>
              <a:chOff x="1201718" y="2627707"/>
              <a:chExt cx="882897" cy="724978"/>
            </a:xfrm>
          </p:grpSpPr>
          <p:grpSp>
            <p:nvGrpSpPr>
              <p:cNvPr id="35" name="グループ化 34">
                <a:extLst>
                  <a:ext uri="{FF2B5EF4-FFF2-40B4-BE49-F238E27FC236}">
                    <a16:creationId xmlns:a16="http://schemas.microsoft.com/office/drawing/2014/main" id="{D2B92244-58BA-63D8-5BAB-998C0A0E2324}"/>
                  </a:ext>
                </a:extLst>
              </p:cNvPr>
              <p:cNvGrpSpPr/>
              <p:nvPr/>
            </p:nvGrpSpPr>
            <p:grpSpPr>
              <a:xfrm>
                <a:off x="1201718" y="2627707"/>
                <a:ext cx="882897" cy="724978"/>
                <a:chOff x="7348380" y="3716865"/>
                <a:chExt cx="433294" cy="349255"/>
              </a:xfrm>
            </p:grpSpPr>
            <p:pic>
              <p:nvPicPr>
                <p:cNvPr id="37" name="図 36">
                  <a:extLst>
                    <a:ext uri="{FF2B5EF4-FFF2-40B4-BE49-F238E27FC236}">
                      <a16:creationId xmlns:a16="http://schemas.microsoft.com/office/drawing/2014/main" id="{0608F84B-285B-5A19-1E35-7F4820455CE2}"/>
                    </a:ext>
                  </a:extLst>
                </p:cNvPr>
                <p:cNvPicPr>
                  <a:picLocks noChangeAspect="1"/>
                </p:cNvPicPr>
                <p:nvPr/>
              </p:nvPicPr>
              <p:blipFill>
                <a:blip r:embed="rId4"/>
                <a:stretch>
                  <a:fillRect/>
                </a:stretch>
              </p:blipFill>
              <p:spPr>
                <a:xfrm>
                  <a:off x="7382802" y="3728651"/>
                  <a:ext cx="398872" cy="337469"/>
                </a:xfrm>
                <a:prstGeom prst="rect">
                  <a:avLst/>
                </a:prstGeom>
              </p:spPr>
            </p:pic>
            <p:sp>
              <p:nvSpPr>
                <p:cNvPr id="38" name="テキスト ボックス 37">
                  <a:extLst>
                    <a:ext uri="{FF2B5EF4-FFF2-40B4-BE49-F238E27FC236}">
                      <a16:creationId xmlns:a16="http://schemas.microsoft.com/office/drawing/2014/main" id="{69899733-1E51-5C42-6181-B94F27E7437F}"/>
                    </a:ext>
                  </a:extLst>
                </p:cNvPr>
                <p:cNvSpPr txBox="1"/>
                <p:nvPr/>
              </p:nvSpPr>
              <p:spPr>
                <a:xfrm>
                  <a:off x="7348380" y="3716865"/>
                  <a:ext cx="90659" cy="138347"/>
                </a:xfrm>
                <a:prstGeom prst="rect">
                  <a:avLst/>
                </a:prstGeom>
                <a:noFill/>
              </p:spPr>
              <p:txBody>
                <a:bodyPr wrap="none" rtlCol="0">
                  <a:spAutoFit/>
                </a:bodyPr>
                <a:lstStyle/>
                <a:p>
                  <a:endParaRPr kumimoji="1" lang="ja-JP" altLang="en-US" sz="1400" dirty="0">
                    <a:latin typeface="游ゴシック" panose="020B0400000000000000" pitchFamily="50" charset="-128"/>
                    <a:ea typeface="游ゴシック" panose="020B0400000000000000" pitchFamily="50" charset="-128"/>
                  </a:endParaRPr>
                </a:p>
              </p:txBody>
            </p:sp>
          </p:grpSp>
          <p:pic>
            <p:nvPicPr>
              <p:cNvPr id="36" name="Google Shape;1346;p36">
                <a:extLst>
                  <a:ext uri="{FF2B5EF4-FFF2-40B4-BE49-F238E27FC236}">
                    <a16:creationId xmlns:a16="http://schemas.microsoft.com/office/drawing/2014/main" id="{A3ABA272-8292-7176-AAF9-9795C82DFCC2}"/>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grpSp>
      <p:cxnSp>
        <p:nvCxnSpPr>
          <p:cNvPr id="25" name="直線矢印コネクタ 24">
            <a:extLst>
              <a:ext uri="{FF2B5EF4-FFF2-40B4-BE49-F238E27FC236}">
                <a16:creationId xmlns:a16="http://schemas.microsoft.com/office/drawing/2014/main" id="{2783CF1C-4910-BCBA-8A62-6E51D01C822B}"/>
              </a:ext>
            </a:extLst>
          </p:cNvPr>
          <p:cNvCxnSpPr>
            <a:cxnSpLocks/>
          </p:cNvCxnSpPr>
          <p:nvPr/>
        </p:nvCxnSpPr>
        <p:spPr>
          <a:xfrm>
            <a:off x="4205860" y="3720204"/>
            <a:ext cx="901530" cy="0"/>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50" name="グループ化 49">
            <a:extLst>
              <a:ext uri="{FF2B5EF4-FFF2-40B4-BE49-F238E27FC236}">
                <a16:creationId xmlns:a16="http://schemas.microsoft.com/office/drawing/2014/main" id="{1123D034-111B-93D9-0B0E-EA4B67CAB5BC}"/>
              </a:ext>
            </a:extLst>
          </p:cNvPr>
          <p:cNvGrpSpPr/>
          <p:nvPr/>
        </p:nvGrpSpPr>
        <p:grpSpPr>
          <a:xfrm>
            <a:off x="586079" y="971897"/>
            <a:ext cx="3702326" cy="284502"/>
            <a:chOff x="732243" y="963432"/>
            <a:chExt cx="3702326" cy="284502"/>
          </a:xfrm>
          <a:solidFill>
            <a:srgbClr val="00645A"/>
          </a:solidFill>
        </p:grpSpPr>
        <p:sp>
          <p:nvSpPr>
            <p:cNvPr id="51" name="角丸四角形 135">
              <a:extLst>
                <a:ext uri="{FF2B5EF4-FFF2-40B4-BE49-F238E27FC236}">
                  <a16:creationId xmlns:a16="http://schemas.microsoft.com/office/drawing/2014/main" id="{68A128D8-66F3-58B4-6311-64745B808E3C}"/>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1</a:t>
              </a:r>
              <a:endParaRPr lang="ja-JP" altLang="en-US" sz="1400" dirty="0">
                <a:latin typeface="游ゴシック" panose="020B0400000000000000" pitchFamily="50" charset="-128"/>
                <a:ea typeface="游ゴシック" panose="020B0400000000000000" pitchFamily="50" charset="-128"/>
              </a:endParaRPr>
            </a:p>
          </p:txBody>
        </p:sp>
        <p:sp>
          <p:nvSpPr>
            <p:cNvPr id="52" name="角丸四角形 134">
              <a:extLst>
                <a:ext uri="{FF2B5EF4-FFF2-40B4-BE49-F238E27FC236}">
                  <a16:creationId xmlns:a16="http://schemas.microsoft.com/office/drawing/2014/main" id="{CE37C4DB-1B24-C6D8-CEC3-43404E7708BB}"/>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　電子請求書取引の流れ</a:t>
              </a:r>
            </a:p>
          </p:txBody>
        </p:sp>
      </p:grpSp>
      <p:sp>
        <p:nvSpPr>
          <p:cNvPr id="4" name="テキスト ボックス 3">
            <a:extLst>
              <a:ext uri="{FF2B5EF4-FFF2-40B4-BE49-F238E27FC236}">
                <a16:creationId xmlns:a16="http://schemas.microsoft.com/office/drawing/2014/main" id="{29698D9A-23CD-346D-3D42-477F1F341AC3}"/>
              </a:ext>
            </a:extLst>
          </p:cNvPr>
          <p:cNvSpPr txBox="1"/>
          <p:nvPr/>
        </p:nvSpPr>
        <p:spPr>
          <a:xfrm>
            <a:off x="2669636" y="3933152"/>
            <a:ext cx="184731" cy="369332"/>
          </a:xfrm>
          <a:prstGeom prst="rect">
            <a:avLst/>
          </a:prstGeom>
          <a:noFill/>
        </p:spPr>
        <p:txBody>
          <a:bodyPr wrap="none" rtlCol="0">
            <a:spAutoFit/>
          </a:bodyPr>
          <a:lstStyle/>
          <a:p>
            <a:endParaRPr kumimoji="1" lang="ja-JP" altLang="en-US" dirty="0">
              <a:latin typeface="游ゴシック" panose="020B0400000000000000" pitchFamily="50" charset="-128"/>
              <a:ea typeface="游ゴシック" panose="020B0400000000000000" pitchFamily="50" charset="-128"/>
            </a:endParaRPr>
          </a:p>
        </p:txBody>
      </p:sp>
      <p:sp>
        <p:nvSpPr>
          <p:cNvPr id="67" name="角丸四角形 289">
            <a:extLst>
              <a:ext uri="{FF2B5EF4-FFF2-40B4-BE49-F238E27FC236}">
                <a16:creationId xmlns:a16="http://schemas.microsoft.com/office/drawing/2014/main" id="{1468F851-56A9-F653-F403-C272E5DE1FD5}"/>
              </a:ext>
            </a:extLst>
          </p:cNvPr>
          <p:cNvSpPr/>
          <p:nvPr/>
        </p:nvSpPr>
        <p:spPr>
          <a:xfrm>
            <a:off x="6832839" y="3487706"/>
            <a:ext cx="610694" cy="455755"/>
          </a:xfrm>
          <a:prstGeom prst="roundRect">
            <a:avLst>
              <a:gd name="adj" fmla="val 4232"/>
            </a:avLst>
          </a:prstGeom>
          <a:solidFill>
            <a:srgbClr val="FFFCD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rPr>
              <a:t>所属</a:t>
            </a:r>
            <a:endPar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rPr>
              <a:t>担当者</a:t>
            </a:r>
          </a:p>
        </p:txBody>
      </p:sp>
      <p:sp>
        <p:nvSpPr>
          <p:cNvPr id="69" name="角丸四角形 289">
            <a:extLst>
              <a:ext uri="{FF2B5EF4-FFF2-40B4-BE49-F238E27FC236}">
                <a16:creationId xmlns:a16="http://schemas.microsoft.com/office/drawing/2014/main" id="{FE02A262-C98B-1A4A-885F-352BED5550E5}"/>
              </a:ext>
            </a:extLst>
          </p:cNvPr>
          <p:cNvSpPr/>
          <p:nvPr/>
        </p:nvSpPr>
        <p:spPr>
          <a:xfrm>
            <a:off x="6824661" y="2783747"/>
            <a:ext cx="610694" cy="408650"/>
          </a:xfrm>
          <a:prstGeom prst="roundRect">
            <a:avLst>
              <a:gd name="adj" fmla="val 4232"/>
            </a:avLst>
          </a:prstGeom>
          <a:solidFill>
            <a:srgbClr val="FFFCDC"/>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rPr>
              <a:t>所属</a:t>
            </a:r>
            <a:endPar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050" dirty="0">
                <a:solidFill>
                  <a:schemeClr val="tx1">
                    <a:lumMod val="75000"/>
                    <a:lumOff val="25000"/>
                  </a:schemeClr>
                </a:solidFill>
                <a:latin typeface="游ゴシック" panose="020B0400000000000000" pitchFamily="50" charset="-128"/>
                <a:ea typeface="游ゴシック" panose="020B0400000000000000" pitchFamily="50" charset="-128"/>
              </a:rPr>
              <a:t>担当者</a:t>
            </a:r>
          </a:p>
        </p:txBody>
      </p:sp>
      <p:grpSp>
        <p:nvGrpSpPr>
          <p:cNvPr id="87" name="グループ化 86">
            <a:extLst>
              <a:ext uri="{FF2B5EF4-FFF2-40B4-BE49-F238E27FC236}">
                <a16:creationId xmlns:a16="http://schemas.microsoft.com/office/drawing/2014/main" id="{C03FFA30-5D70-0A77-4CDF-79BFBA672E14}"/>
              </a:ext>
            </a:extLst>
          </p:cNvPr>
          <p:cNvGrpSpPr/>
          <p:nvPr/>
        </p:nvGrpSpPr>
        <p:grpSpPr>
          <a:xfrm>
            <a:off x="2794444" y="2824466"/>
            <a:ext cx="1092071" cy="1101071"/>
            <a:chOff x="3189734" y="2636498"/>
            <a:chExt cx="1092071" cy="1101071"/>
          </a:xfrm>
        </p:grpSpPr>
        <p:sp>
          <p:nvSpPr>
            <p:cNvPr id="72" name="角丸四角形 158">
              <a:extLst>
                <a:ext uri="{FF2B5EF4-FFF2-40B4-BE49-F238E27FC236}">
                  <a16:creationId xmlns:a16="http://schemas.microsoft.com/office/drawing/2014/main" id="{2AA9DD80-D86E-A618-BF43-4211551CBD2F}"/>
                </a:ext>
              </a:extLst>
            </p:cNvPr>
            <p:cNvSpPr/>
            <p:nvPr/>
          </p:nvSpPr>
          <p:spPr>
            <a:xfrm>
              <a:off x="3189734" y="2636498"/>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a:t>
              </a:r>
              <a:r>
                <a:rPr lang="ja-JP" altLang="en-US"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課行き</a:t>
              </a:r>
              <a:endParaRPr lang="en-US" altLang="ja-JP"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73" name="角丸四角形 158">
              <a:extLst>
                <a:ext uri="{FF2B5EF4-FFF2-40B4-BE49-F238E27FC236}">
                  <a16:creationId xmlns:a16="http://schemas.microsoft.com/office/drawing/2014/main" id="{B1D3D4D0-BAF9-5B3B-8DE4-8FFAB8CD74C3}"/>
                </a:ext>
              </a:extLst>
            </p:cNvPr>
            <p:cNvSpPr/>
            <p:nvPr/>
          </p:nvSpPr>
          <p:spPr>
            <a:xfrm>
              <a:off x="3189734" y="3357221"/>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B</a:t>
              </a:r>
              <a:r>
                <a:rPr lang="ja-JP" altLang="en-US"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課行き</a:t>
              </a:r>
              <a:endParaRPr lang="en-US" altLang="ja-JP"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grpSp>
      <p:sp>
        <p:nvSpPr>
          <p:cNvPr id="99" name="角丸四角形 158">
            <a:extLst>
              <a:ext uri="{FF2B5EF4-FFF2-40B4-BE49-F238E27FC236}">
                <a16:creationId xmlns:a16="http://schemas.microsoft.com/office/drawing/2014/main" id="{A7D23C56-6C9E-0324-2831-9F7FCF182FB5}"/>
              </a:ext>
            </a:extLst>
          </p:cNvPr>
          <p:cNvSpPr/>
          <p:nvPr/>
        </p:nvSpPr>
        <p:spPr>
          <a:xfrm>
            <a:off x="5434302" y="2804687"/>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A</a:t>
            </a:r>
            <a:r>
              <a:rPr lang="ja-JP" altLang="en-US" sz="16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課</a:t>
            </a:r>
            <a:endParaRPr lang="en-US" altLang="ja-JP" sz="16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0" name="角丸四角形 158">
            <a:extLst>
              <a:ext uri="{FF2B5EF4-FFF2-40B4-BE49-F238E27FC236}">
                <a16:creationId xmlns:a16="http://schemas.microsoft.com/office/drawing/2014/main" id="{BD348A20-E534-08C4-F79B-2E411BC47C5D}"/>
              </a:ext>
            </a:extLst>
          </p:cNvPr>
          <p:cNvSpPr/>
          <p:nvPr/>
        </p:nvSpPr>
        <p:spPr>
          <a:xfrm>
            <a:off x="5434302" y="3525410"/>
            <a:ext cx="1092071" cy="380348"/>
          </a:xfrm>
          <a:prstGeom prst="roundRect">
            <a:avLst>
              <a:gd name="adj" fmla="val 8905"/>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B</a:t>
            </a:r>
            <a:r>
              <a:rPr lang="ja-JP" altLang="en-US"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rPr>
              <a:t>課</a:t>
            </a:r>
            <a:endParaRPr lang="en-US" altLang="ja-JP" sz="1400" b="1" dirty="0">
              <a:solidFill>
                <a:schemeClr val="bg1"/>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03" name="角丸四角形 134">
            <a:extLst>
              <a:ext uri="{FF2B5EF4-FFF2-40B4-BE49-F238E27FC236}">
                <a16:creationId xmlns:a16="http://schemas.microsoft.com/office/drawing/2014/main" id="{694C3BD8-EF97-5A18-19F3-C36B57D54D4E}"/>
              </a:ext>
            </a:extLst>
          </p:cNvPr>
          <p:cNvSpPr/>
          <p:nvPr/>
        </p:nvSpPr>
        <p:spPr>
          <a:xfrm>
            <a:off x="5096344" y="2349998"/>
            <a:ext cx="1724159" cy="284502"/>
          </a:xfrm>
          <a:prstGeom prst="roundRect">
            <a:avLst>
              <a:gd name="adj" fmla="val 9096"/>
            </a:avLst>
          </a:prstGeom>
          <a:solidFill>
            <a:schemeClr val="tx1">
              <a:lumMod val="65000"/>
              <a:lumOff val="3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市の各課局に到着</a:t>
            </a:r>
          </a:p>
        </p:txBody>
      </p:sp>
      <p:grpSp>
        <p:nvGrpSpPr>
          <p:cNvPr id="133" name="グループ化 132">
            <a:extLst>
              <a:ext uri="{FF2B5EF4-FFF2-40B4-BE49-F238E27FC236}">
                <a16:creationId xmlns:a16="http://schemas.microsoft.com/office/drawing/2014/main" id="{BA3D744C-A0DE-CFE1-3D90-43542FC77DD8}"/>
              </a:ext>
            </a:extLst>
          </p:cNvPr>
          <p:cNvGrpSpPr/>
          <p:nvPr/>
        </p:nvGrpSpPr>
        <p:grpSpPr>
          <a:xfrm>
            <a:off x="584506" y="4269837"/>
            <a:ext cx="11022986" cy="2269274"/>
            <a:chOff x="584506" y="4269837"/>
            <a:chExt cx="11022986" cy="2269274"/>
          </a:xfrm>
        </p:grpSpPr>
        <p:sp>
          <p:nvSpPr>
            <p:cNvPr id="16" name="四角形: 角を丸くする 15">
              <a:extLst>
                <a:ext uri="{FF2B5EF4-FFF2-40B4-BE49-F238E27FC236}">
                  <a16:creationId xmlns:a16="http://schemas.microsoft.com/office/drawing/2014/main" id="{6F2084D6-1DED-EEC3-CBB1-4CD49ED0AEB3}"/>
                </a:ext>
              </a:extLst>
            </p:cNvPr>
            <p:cNvSpPr/>
            <p:nvPr/>
          </p:nvSpPr>
          <p:spPr>
            <a:xfrm>
              <a:off x="584506" y="4664935"/>
              <a:ext cx="3597607" cy="1874176"/>
            </a:xfrm>
            <a:prstGeom prst="roundRect">
              <a:avLst>
                <a:gd name="adj" fmla="val 1865"/>
              </a:avLst>
            </a:prstGeom>
            <a:solidFill>
              <a:srgbClr val="FFF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游ゴシック" panose="020B0400000000000000" pitchFamily="50" charset="-128"/>
                  <a:ea typeface="游ゴシック" panose="020B0400000000000000" pitchFamily="50" charset="-128"/>
                </a:rPr>
                <a:t>　</a:t>
              </a:r>
              <a:r>
                <a:rPr lang="en-US" altLang="ja-JP" sz="1200" dirty="0" err="1">
                  <a:solidFill>
                    <a:schemeClr val="tx1"/>
                  </a:solidFill>
                  <a:latin typeface="游ゴシック" panose="020B0400000000000000" pitchFamily="50" charset="-128"/>
                  <a:ea typeface="游ゴシック" panose="020B0400000000000000" pitchFamily="50" charset="-128"/>
                </a:rPr>
                <a:t>BtoB</a:t>
              </a:r>
              <a:r>
                <a:rPr lang="ja-JP" altLang="en-US" sz="1200" dirty="0">
                  <a:solidFill>
                    <a:schemeClr val="tx1"/>
                  </a:solidFill>
                  <a:latin typeface="游ゴシック" panose="020B0400000000000000" pitchFamily="50" charset="-128"/>
                  <a:ea typeface="游ゴシック" panose="020B0400000000000000" pitchFamily="50" charset="-128"/>
                </a:rPr>
                <a:t>プラットフォーム請求書にログイン</a:t>
              </a:r>
              <a:endParaRPr lang="en-US" altLang="ja-JP" sz="1200" dirty="0">
                <a:solidFill>
                  <a:srgbClr val="C00000"/>
                </a:solidFill>
                <a:latin typeface="游ゴシック" panose="020B0400000000000000" pitchFamily="50" charset="-128"/>
                <a:ea typeface="游ゴシック" panose="020B0400000000000000" pitchFamily="50" charset="-128"/>
              </a:endParaRPr>
            </a:p>
            <a:p>
              <a:endParaRPr lang="en-US" altLang="ja-JP" sz="1200" dirty="0">
                <a:solidFill>
                  <a:schemeClr val="tx1"/>
                </a:solidFill>
                <a:latin typeface="游ゴシック" panose="020B0400000000000000" pitchFamily="50" charset="-128"/>
                <a:ea typeface="游ゴシック" panose="020B0400000000000000" pitchFamily="50" charset="-128"/>
              </a:endParaRPr>
            </a:p>
            <a:p>
              <a:r>
                <a:rPr lang="ja-JP" altLang="en-US" sz="1200" dirty="0">
                  <a:solidFill>
                    <a:schemeClr val="tx1"/>
                  </a:solidFill>
                  <a:latin typeface="游ゴシック" panose="020B0400000000000000" pitchFamily="50" charset="-128"/>
                  <a:ea typeface="游ゴシック" panose="020B0400000000000000" pitchFamily="50" charset="-128"/>
                </a:rPr>
                <a:t>　各課局宛に請求書を発行</a:t>
              </a:r>
              <a:endParaRPr lang="en-US" altLang="ja-JP" sz="1200" dirty="0">
                <a:solidFill>
                  <a:schemeClr val="tx1"/>
                </a:solidFill>
                <a:latin typeface="游ゴシック" panose="020B0400000000000000" pitchFamily="50" charset="-128"/>
                <a:ea typeface="游ゴシック" panose="020B0400000000000000" pitchFamily="50" charset="-128"/>
              </a:endParaRPr>
            </a:p>
            <a:p>
              <a:endParaRPr lang="en-US" altLang="ja-JP" sz="1200" dirty="0">
                <a:solidFill>
                  <a:srgbClr val="C00000"/>
                </a:solidFill>
                <a:latin typeface="游ゴシック" panose="020B0400000000000000" pitchFamily="50" charset="-128"/>
                <a:ea typeface="游ゴシック" panose="020B0400000000000000" pitchFamily="50" charset="-128"/>
              </a:endParaRPr>
            </a:p>
          </p:txBody>
        </p:sp>
        <p:sp>
          <p:nvSpPr>
            <p:cNvPr id="18" name="角丸四角形 135">
              <a:extLst>
                <a:ext uri="{FF2B5EF4-FFF2-40B4-BE49-F238E27FC236}">
                  <a16:creationId xmlns:a16="http://schemas.microsoft.com/office/drawing/2014/main" id="{C89C1534-F9D2-FE3E-2820-84FEC8BF16F9}"/>
                </a:ext>
              </a:extLst>
            </p:cNvPr>
            <p:cNvSpPr/>
            <p:nvPr/>
          </p:nvSpPr>
          <p:spPr>
            <a:xfrm>
              <a:off x="595988" y="4271628"/>
              <a:ext cx="3586125" cy="288000"/>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手順１</a:t>
              </a:r>
              <a:r>
                <a:rPr lang="en-US" altLang="ja-JP" sz="1200" dirty="0">
                  <a:solidFill>
                    <a:schemeClr val="bg1"/>
                  </a:solidFill>
                  <a:latin typeface="游ゴシック" panose="020B0400000000000000" pitchFamily="50" charset="-128"/>
                  <a:ea typeface="游ゴシック" panose="020B0400000000000000" pitchFamily="50" charset="-128"/>
                </a:rPr>
                <a:t>(</a:t>
              </a:r>
              <a:r>
                <a:rPr lang="ja-JP" altLang="en-US" sz="1200" dirty="0">
                  <a:solidFill>
                    <a:schemeClr val="bg1"/>
                  </a:solidFill>
                  <a:latin typeface="游ゴシック" panose="020B0400000000000000" pitchFamily="50" charset="-128"/>
                  <a:ea typeface="游ゴシック" panose="020B0400000000000000" pitchFamily="50" charset="-128"/>
                </a:rPr>
                <a:t>事業者様</a:t>
              </a:r>
              <a:r>
                <a:rPr lang="en-US" altLang="ja-JP" sz="1200" dirty="0">
                  <a:solidFill>
                    <a:schemeClr val="bg1"/>
                  </a:solidFill>
                  <a:latin typeface="游ゴシック" panose="020B0400000000000000" pitchFamily="50" charset="-128"/>
                  <a:ea typeface="游ゴシック" panose="020B0400000000000000" pitchFamily="50" charset="-128"/>
                </a:rPr>
                <a:t>)</a:t>
              </a:r>
              <a:endParaRPr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21" name="四角形: 角を丸くする 20">
              <a:extLst>
                <a:ext uri="{FF2B5EF4-FFF2-40B4-BE49-F238E27FC236}">
                  <a16:creationId xmlns:a16="http://schemas.microsoft.com/office/drawing/2014/main" id="{61E52FD7-F216-BAB1-E6CD-2098B809E14C}"/>
                </a:ext>
              </a:extLst>
            </p:cNvPr>
            <p:cNvSpPr/>
            <p:nvPr/>
          </p:nvSpPr>
          <p:spPr>
            <a:xfrm>
              <a:off x="4621466" y="4662747"/>
              <a:ext cx="4358131" cy="1876364"/>
            </a:xfrm>
            <a:prstGeom prst="roundRect">
              <a:avLst>
                <a:gd name="adj" fmla="val 3162"/>
              </a:avLst>
            </a:prstGeom>
            <a:solidFill>
              <a:srgbClr val="FFF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400" dirty="0">
                  <a:solidFill>
                    <a:schemeClr val="tx1"/>
                  </a:solidFill>
                  <a:latin typeface="Noto Sans JP Thin" panose="020B0200000000000000" pitchFamily="50" charset="-128"/>
                  <a:ea typeface="Noto Sans JP Thin" panose="020B0200000000000000" pitchFamily="50" charset="-128"/>
                </a:rPr>
                <a:t>各部署宛に届いた請求書を確認</a:t>
              </a:r>
              <a:endParaRPr lang="en-US" altLang="ja-JP" sz="1400" dirty="0">
                <a:solidFill>
                  <a:schemeClr val="tx1"/>
                </a:solidFill>
                <a:latin typeface="Noto Sans JP Thin" panose="020B0200000000000000" pitchFamily="50" charset="-128"/>
                <a:ea typeface="Noto Sans JP Thin" panose="020B0200000000000000" pitchFamily="50" charset="-128"/>
              </a:endParaRPr>
            </a:p>
            <a:p>
              <a:pPr algn="ctr">
                <a:lnSpc>
                  <a:spcPct val="150000"/>
                </a:lnSpc>
              </a:pPr>
              <a:r>
                <a:rPr lang="en-US" altLang="ja-JP" sz="1400" dirty="0">
                  <a:solidFill>
                    <a:schemeClr val="tx1"/>
                  </a:solidFill>
                  <a:latin typeface="Noto Sans JP Thin" panose="020B0200000000000000" pitchFamily="50" charset="-128"/>
                  <a:ea typeface="Noto Sans JP Thin" panose="020B0200000000000000" pitchFamily="50" charset="-128"/>
                </a:rPr>
                <a:t>※</a:t>
              </a:r>
              <a:r>
                <a:rPr lang="ja-JP" altLang="en-US" sz="1400" dirty="0">
                  <a:solidFill>
                    <a:schemeClr val="tx1"/>
                  </a:solidFill>
                  <a:latin typeface="Noto Sans JP Thin" panose="020B0200000000000000" pitchFamily="50" charset="-128"/>
                  <a:ea typeface="Noto Sans JP Thin" panose="020B0200000000000000" pitchFamily="50" charset="-128"/>
                </a:rPr>
                <a:t>請求書に不備がある場合は差戻し、再発行依頼</a:t>
              </a:r>
            </a:p>
            <a:p>
              <a:pPr>
                <a:lnSpc>
                  <a:spcPct val="150000"/>
                </a:lnSpc>
              </a:pPr>
              <a:endParaRPr lang="en-US" altLang="ja-JP" sz="1400" dirty="0">
                <a:solidFill>
                  <a:sysClr val="windowText" lastClr="000000"/>
                </a:solidFill>
                <a:latin typeface="游ゴシック" panose="020B0400000000000000" pitchFamily="50" charset="-128"/>
                <a:ea typeface="游ゴシック" panose="020B0400000000000000" pitchFamily="50" charset="-128"/>
              </a:endParaRPr>
            </a:p>
          </p:txBody>
        </p:sp>
        <p:sp>
          <p:nvSpPr>
            <p:cNvPr id="22" name="角丸四角形 135">
              <a:extLst>
                <a:ext uri="{FF2B5EF4-FFF2-40B4-BE49-F238E27FC236}">
                  <a16:creationId xmlns:a16="http://schemas.microsoft.com/office/drawing/2014/main" id="{2E1DF639-EF75-1E57-ABB6-E4A65A4AB75F}"/>
                </a:ext>
              </a:extLst>
            </p:cNvPr>
            <p:cNvSpPr/>
            <p:nvPr/>
          </p:nvSpPr>
          <p:spPr>
            <a:xfrm>
              <a:off x="4645579" y="4271628"/>
              <a:ext cx="4358131" cy="288000"/>
            </a:xfrm>
            <a:prstGeom prst="roundRect">
              <a:avLst>
                <a:gd name="adj" fmla="val 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手順２</a:t>
              </a:r>
              <a:r>
                <a:rPr lang="en-US" altLang="ja-JP" sz="1200" dirty="0">
                  <a:solidFill>
                    <a:schemeClr val="bg1"/>
                  </a:solidFill>
                  <a:latin typeface="游ゴシック" panose="020B0400000000000000" pitchFamily="50" charset="-128"/>
                  <a:ea typeface="游ゴシック" panose="020B0400000000000000" pitchFamily="50" charset="-128"/>
                </a:rPr>
                <a:t>(</a:t>
              </a:r>
              <a:r>
                <a:rPr lang="ja-JP" altLang="en-US" sz="1200" dirty="0">
                  <a:solidFill>
                    <a:schemeClr val="bg1"/>
                  </a:solidFill>
                  <a:latin typeface="游ゴシック" panose="020B0400000000000000" pitchFamily="50" charset="-128"/>
                  <a:ea typeface="游ゴシック" panose="020B0400000000000000" pitchFamily="50" charset="-128"/>
                </a:rPr>
                <a:t>市各部署担当者</a:t>
              </a:r>
              <a:r>
                <a:rPr lang="en-US" altLang="ja-JP" sz="1200" dirty="0">
                  <a:solidFill>
                    <a:schemeClr val="bg1"/>
                  </a:solidFill>
                  <a:latin typeface="游ゴシック" panose="020B0400000000000000" pitchFamily="50" charset="-128"/>
                  <a:ea typeface="游ゴシック" panose="020B0400000000000000" pitchFamily="50" charset="-128"/>
                </a:rPr>
                <a:t>)</a:t>
              </a:r>
              <a:endParaRPr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23" name="四角形: 角を丸くする 22">
              <a:extLst>
                <a:ext uri="{FF2B5EF4-FFF2-40B4-BE49-F238E27FC236}">
                  <a16:creationId xmlns:a16="http://schemas.microsoft.com/office/drawing/2014/main" id="{6F65690A-AA0D-1EE7-67D1-24CF9402E4AC}"/>
                </a:ext>
              </a:extLst>
            </p:cNvPr>
            <p:cNvSpPr/>
            <p:nvPr/>
          </p:nvSpPr>
          <p:spPr>
            <a:xfrm>
              <a:off x="9401452" y="4661429"/>
              <a:ext cx="2206040" cy="1874176"/>
            </a:xfrm>
            <a:prstGeom prst="roundRect">
              <a:avLst>
                <a:gd name="adj" fmla="val 4028"/>
              </a:avLst>
            </a:prstGeom>
            <a:solidFill>
              <a:srgbClr val="FFFC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游ゴシック" panose="020B0400000000000000" pitchFamily="50" charset="-128"/>
                  <a:ea typeface="游ゴシック" panose="020B0400000000000000" pitchFamily="50" charset="-128"/>
                </a:rPr>
                <a:t>会計課にて支払処理</a:t>
              </a:r>
              <a:endParaRPr lang="en-US" altLang="ja-JP" sz="1200" dirty="0">
                <a:solidFill>
                  <a:schemeClr val="tx1"/>
                </a:solidFill>
                <a:latin typeface="游ゴシック" panose="020B0400000000000000" pitchFamily="50" charset="-128"/>
                <a:ea typeface="游ゴシック" panose="020B0400000000000000" pitchFamily="50" charset="-128"/>
              </a:endParaRPr>
            </a:p>
          </p:txBody>
        </p:sp>
        <p:sp>
          <p:nvSpPr>
            <p:cNvPr id="24" name="角丸四角形 135">
              <a:extLst>
                <a:ext uri="{FF2B5EF4-FFF2-40B4-BE49-F238E27FC236}">
                  <a16:creationId xmlns:a16="http://schemas.microsoft.com/office/drawing/2014/main" id="{FA080C84-2939-16D6-82BA-9097C9D6CA89}"/>
                </a:ext>
              </a:extLst>
            </p:cNvPr>
            <p:cNvSpPr/>
            <p:nvPr/>
          </p:nvSpPr>
          <p:spPr>
            <a:xfrm>
              <a:off x="9401452" y="4269837"/>
              <a:ext cx="2156125" cy="288000"/>
            </a:xfrm>
            <a:prstGeom prst="roundRect">
              <a:avLst>
                <a:gd name="adj" fmla="val 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手順３</a:t>
              </a:r>
              <a:r>
                <a:rPr lang="en-US" altLang="ja-JP" sz="1200" dirty="0">
                  <a:solidFill>
                    <a:schemeClr val="bg1"/>
                  </a:solidFill>
                  <a:latin typeface="游ゴシック" panose="020B0400000000000000" pitchFamily="50" charset="-128"/>
                  <a:ea typeface="游ゴシック" panose="020B0400000000000000" pitchFamily="50" charset="-128"/>
                </a:rPr>
                <a:t>(</a:t>
              </a:r>
              <a:r>
                <a:rPr lang="ja-JP" altLang="en-US" sz="1200" dirty="0">
                  <a:solidFill>
                    <a:schemeClr val="bg1"/>
                  </a:solidFill>
                  <a:latin typeface="游ゴシック" panose="020B0400000000000000" pitchFamily="50" charset="-128"/>
                  <a:ea typeface="游ゴシック" panose="020B0400000000000000" pitchFamily="50" charset="-128"/>
                </a:rPr>
                <a:t>会計課</a:t>
              </a:r>
              <a:r>
                <a:rPr lang="en-US" altLang="ja-JP" sz="1200" dirty="0">
                  <a:solidFill>
                    <a:schemeClr val="bg1"/>
                  </a:solidFill>
                  <a:latin typeface="游ゴシック" panose="020B0400000000000000" pitchFamily="50" charset="-128"/>
                  <a:ea typeface="游ゴシック" panose="020B0400000000000000" pitchFamily="50" charset="-128"/>
                </a:rPr>
                <a:t>)</a:t>
              </a:r>
              <a:endParaRPr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29" name="二等辺三角形 28">
              <a:extLst>
                <a:ext uri="{FF2B5EF4-FFF2-40B4-BE49-F238E27FC236}">
                  <a16:creationId xmlns:a16="http://schemas.microsoft.com/office/drawing/2014/main" id="{2A04B8FA-87E2-8C78-F81C-F269A21CCA2E}"/>
                </a:ext>
              </a:extLst>
            </p:cNvPr>
            <p:cNvSpPr/>
            <p:nvPr/>
          </p:nvSpPr>
          <p:spPr>
            <a:xfrm rot="5400000">
              <a:off x="4233207" y="5304510"/>
              <a:ext cx="354663" cy="21771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游ゴシック" panose="020B0400000000000000" pitchFamily="50" charset="-128"/>
                <a:ea typeface="游ゴシック" panose="020B0400000000000000" pitchFamily="50" charset="-128"/>
              </a:endParaRPr>
            </a:p>
          </p:txBody>
        </p:sp>
        <p:sp>
          <p:nvSpPr>
            <p:cNvPr id="30" name="二等辺三角形 29">
              <a:extLst>
                <a:ext uri="{FF2B5EF4-FFF2-40B4-BE49-F238E27FC236}">
                  <a16:creationId xmlns:a16="http://schemas.microsoft.com/office/drawing/2014/main" id="{879C5CCE-A043-05BB-6544-BB8681F096AE}"/>
                </a:ext>
              </a:extLst>
            </p:cNvPr>
            <p:cNvSpPr/>
            <p:nvPr/>
          </p:nvSpPr>
          <p:spPr>
            <a:xfrm rot="5400000">
              <a:off x="9013193" y="5310932"/>
              <a:ext cx="354663" cy="217715"/>
            </a:xfrm>
            <a:prstGeom prst="triangle">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游ゴシック" panose="020B0400000000000000" pitchFamily="50" charset="-128"/>
                <a:ea typeface="游ゴシック" panose="020B0400000000000000" pitchFamily="50" charset="-128"/>
              </a:endParaRPr>
            </a:p>
          </p:txBody>
        </p:sp>
      </p:grpSp>
      <p:grpSp>
        <p:nvGrpSpPr>
          <p:cNvPr id="108" name="グループ化 107">
            <a:extLst>
              <a:ext uri="{FF2B5EF4-FFF2-40B4-BE49-F238E27FC236}">
                <a16:creationId xmlns:a16="http://schemas.microsoft.com/office/drawing/2014/main" id="{A8EE75ED-44C2-C4C7-6453-27A54AD59A9F}"/>
              </a:ext>
            </a:extLst>
          </p:cNvPr>
          <p:cNvGrpSpPr/>
          <p:nvPr/>
        </p:nvGrpSpPr>
        <p:grpSpPr>
          <a:xfrm>
            <a:off x="6271012" y="2884080"/>
            <a:ext cx="371080" cy="340348"/>
            <a:chOff x="1201718" y="2627707"/>
            <a:chExt cx="882897" cy="724978"/>
          </a:xfrm>
        </p:grpSpPr>
        <p:grpSp>
          <p:nvGrpSpPr>
            <p:cNvPr id="109" name="グループ化 108">
              <a:extLst>
                <a:ext uri="{FF2B5EF4-FFF2-40B4-BE49-F238E27FC236}">
                  <a16:creationId xmlns:a16="http://schemas.microsoft.com/office/drawing/2014/main" id="{C597E4A9-69B4-AA6E-B2D9-EEA45E546BE3}"/>
                </a:ext>
              </a:extLst>
            </p:cNvPr>
            <p:cNvGrpSpPr/>
            <p:nvPr/>
          </p:nvGrpSpPr>
          <p:grpSpPr>
            <a:xfrm>
              <a:off x="1201718" y="2627707"/>
              <a:ext cx="882897" cy="724978"/>
              <a:chOff x="7348380" y="3716865"/>
              <a:chExt cx="433294" cy="349255"/>
            </a:xfrm>
          </p:grpSpPr>
          <p:pic>
            <p:nvPicPr>
              <p:cNvPr id="111" name="図 110">
                <a:extLst>
                  <a:ext uri="{FF2B5EF4-FFF2-40B4-BE49-F238E27FC236}">
                    <a16:creationId xmlns:a16="http://schemas.microsoft.com/office/drawing/2014/main" id="{54E4F447-B5B6-FC0D-CCD3-60927B4CAE1F}"/>
                  </a:ext>
                </a:extLst>
              </p:cNvPr>
              <p:cNvPicPr>
                <a:picLocks noChangeAspect="1"/>
              </p:cNvPicPr>
              <p:nvPr/>
            </p:nvPicPr>
            <p:blipFill>
              <a:blip r:embed="rId4"/>
              <a:stretch>
                <a:fillRect/>
              </a:stretch>
            </p:blipFill>
            <p:spPr>
              <a:xfrm>
                <a:off x="7382802" y="3728651"/>
                <a:ext cx="398872" cy="337469"/>
              </a:xfrm>
              <a:prstGeom prst="rect">
                <a:avLst/>
              </a:prstGeom>
            </p:spPr>
          </p:pic>
          <p:sp>
            <p:nvSpPr>
              <p:cNvPr id="112" name="テキスト ボックス 111">
                <a:extLst>
                  <a:ext uri="{FF2B5EF4-FFF2-40B4-BE49-F238E27FC236}">
                    <a16:creationId xmlns:a16="http://schemas.microsoft.com/office/drawing/2014/main" id="{6A654EA2-4499-7D98-1FC4-521496F6ED2D}"/>
                  </a:ext>
                </a:extLst>
              </p:cNvPr>
              <p:cNvSpPr txBox="1"/>
              <p:nvPr/>
            </p:nvSpPr>
            <p:spPr>
              <a:xfrm>
                <a:off x="7348380" y="3716865"/>
                <a:ext cx="215702" cy="315832"/>
              </a:xfrm>
              <a:prstGeom prst="rect">
                <a:avLst/>
              </a:prstGeom>
              <a:noFill/>
            </p:spPr>
            <p:txBody>
              <a:bodyPr wrap="none" rtlCol="0">
                <a:spAutoFit/>
              </a:bodyPr>
              <a:lstStyle/>
              <a:p>
                <a:endParaRPr kumimoji="1" lang="ja-JP" altLang="en-US" sz="1400" dirty="0">
                  <a:latin typeface="游ゴシック" panose="020B0400000000000000" pitchFamily="50" charset="-128"/>
                  <a:ea typeface="游ゴシック" panose="020B0400000000000000" pitchFamily="50" charset="-128"/>
                </a:endParaRPr>
              </a:p>
            </p:txBody>
          </p:sp>
        </p:grpSp>
        <p:pic>
          <p:nvPicPr>
            <p:cNvPr id="110" name="Google Shape;1346;p36">
              <a:extLst>
                <a:ext uri="{FF2B5EF4-FFF2-40B4-BE49-F238E27FC236}">
                  <a16:creationId xmlns:a16="http://schemas.microsoft.com/office/drawing/2014/main" id="{CB44B087-15B3-B7EE-31D2-BAA8239F1C5F}"/>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grpSp>
        <p:nvGrpSpPr>
          <p:cNvPr id="113" name="グループ化 112">
            <a:extLst>
              <a:ext uri="{FF2B5EF4-FFF2-40B4-BE49-F238E27FC236}">
                <a16:creationId xmlns:a16="http://schemas.microsoft.com/office/drawing/2014/main" id="{E829A74C-A819-1E41-DFA2-3B2546B3F52D}"/>
              </a:ext>
            </a:extLst>
          </p:cNvPr>
          <p:cNvGrpSpPr/>
          <p:nvPr/>
        </p:nvGrpSpPr>
        <p:grpSpPr>
          <a:xfrm>
            <a:off x="6300061" y="3533261"/>
            <a:ext cx="371080" cy="340348"/>
            <a:chOff x="1201718" y="2627707"/>
            <a:chExt cx="882897" cy="724978"/>
          </a:xfrm>
        </p:grpSpPr>
        <p:grpSp>
          <p:nvGrpSpPr>
            <p:cNvPr id="114" name="グループ化 113">
              <a:extLst>
                <a:ext uri="{FF2B5EF4-FFF2-40B4-BE49-F238E27FC236}">
                  <a16:creationId xmlns:a16="http://schemas.microsoft.com/office/drawing/2014/main" id="{BCBCB0E9-BFF2-7AF6-1A11-7082CB5AF660}"/>
                </a:ext>
              </a:extLst>
            </p:cNvPr>
            <p:cNvGrpSpPr/>
            <p:nvPr/>
          </p:nvGrpSpPr>
          <p:grpSpPr>
            <a:xfrm>
              <a:off x="1201718" y="2627707"/>
              <a:ext cx="882897" cy="724978"/>
              <a:chOff x="7348380" y="3716865"/>
              <a:chExt cx="433294" cy="349255"/>
            </a:xfrm>
          </p:grpSpPr>
          <p:pic>
            <p:nvPicPr>
              <p:cNvPr id="116" name="図 115">
                <a:extLst>
                  <a:ext uri="{FF2B5EF4-FFF2-40B4-BE49-F238E27FC236}">
                    <a16:creationId xmlns:a16="http://schemas.microsoft.com/office/drawing/2014/main" id="{4BF007D5-E6D2-D4BC-1C86-D079E0BC4258}"/>
                  </a:ext>
                </a:extLst>
              </p:cNvPr>
              <p:cNvPicPr>
                <a:picLocks noChangeAspect="1"/>
              </p:cNvPicPr>
              <p:nvPr/>
            </p:nvPicPr>
            <p:blipFill>
              <a:blip r:embed="rId4"/>
              <a:stretch>
                <a:fillRect/>
              </a:stretch>
            </p:blipFill>
            <p:spPr>
              <a:xfrm>
                <a:off x="7382802" y="3728651"/>
                <a:ext cx="398872" cy="337469"/>
              </a:xfrm>
              <a:prstGeom prst="rect">
                <a:avLst/>
              </a:prstGeom>
            </p:spPr>
          </p:pic>
          <p:sp>
            <p:nvSpPr>
              <p:cNvPr id="117" name="テキスト ボックス 116">
                <a:extLst>
                  <a:ext uri="{FF2B5EF4-FFF2-40B4-BE49-F238E27FC236}">
                    <a16:creationId xmlns:a16="http://schemas.microsoft.com/office/drawing/2014/main" id="{2D68945E-0AFF-619A-652E-D1EAE7B46E01}"/>
                  </a:ext>
                </a:extLst>
              </p:cNvPr>
              <p:cNvSpPr txBox="1"/>
              <p:nvPr/>
            </p:nvSpPr>
            <p:spPr>
              <a:xfrm>
                <a:off x="7348380" y="3716865"/>
                <a:ext cx="215702" cy="315832"/>
              </a:xfrm>
              <a:prstGeom prst="rect">
                <a:avLst/>
              </a:prstGeom>
              <a:noFill/>
            </p:spPr>
            <p:txBody>
              <a:bodyPr wrap="none" rtlCol="0">
                <a:spAutoFit/>
              </a:bodyPr>
              <a:lstStyle/>
              <a:p>
                <a:endParaRPr kumimoji="1" lang="ja-JP" altLang="en-US" sz="1400" dirty="0">
                  <a:latin typeface="游ゴシック" panose="020B0400000000000000" pitchFamily="50" charset="-128"/>
                  <a:ea typeface="游ゴシック" panose="020B0400000000000000" pitchFamily="50" charset="-128"/>
                </a:endParaRPr>
              </a:p>
            </p:txBody>
          </p:sp>
        </p:grpSp>
        <p:pic>
          <p:nvPicPr>
            <p:cNvPr id="115" name="Google Shape;1346;p36">
              <a:extLst>
                <a:ext uri="{FF2B5EF4-FFF2-40B4-BE49-F238E27FC236}">
                  <a16:creationId xmlns:a16="http://schemas.microsoft.com/office/drawing/2014/main" id="{14251C99-6A53-13B8-40AA-358218A81163}"/>
                </a:ext>
              </a:extLst>
            </p:cNvPr>
            <p:cNvPicPr preferRelativeResize="0"/>
            <p:nvPr/>
          </p:nvPicPr>
          <p:blipFill rotWithShape="1">
            <a:blip r:embed="rId5">
              <a:alphaModFix/>
            </a:blip>
            <a:srcRect b="35504"/>
            <a:stretch/>
          </p:blipFill>
          <p:spPr>
            <a:xfrm>
              <a:off x="1397660" y="2746953"/>
              <a:ext cx="505176" cy="280992"/>
            </a:xfrm>
            <a:prstGeom prst="rect">
              <a:avLst/>
            </a:prstGeom>
            <a:noFill/>
            <a:ln>
              <a:noFill/>
            </a:ln>
          </p:spPr>
        </p:pic>
      </p:grpSp>
      <p:cxnSp>
        <p:nvCxnSpPr>
          <p:cNvPr id="122" name="直線矢印コネクタ 121">
            <a:extLst>
              <a:ext uri="{FF2B5EF4-FFF2-40B4-BE49-F238E27FC236}">
                <a16:creationId xmlns:a16="http://schemas.microsoft.com/office/drawing/2014/main" id="{451E260E-5B14-4981-CC44-47E25C2812B6}"/>
              </a:ext>
            </a:extLst>
          </p:cNvPr>
          <p:cNvCxnSpPr>
            <a:cxnSpLocks/>
          </p:cNvCxnSpPr>
          <p:nvPr/>
        </p:nvCxnSpPr>
        <p:spPr>
          <a:xfrm>
            <a:off x="7493448" y="3330036"/>
            <a:ext cx="812141" cy="0"/>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5" name="フローチャート: 磁気ディスク 124">
            <a:extLst>
              <a:ext uri="{FF2B5EF4-FFF2-40B4-BE49-F238E27FC236}">
                <a16:creationId xmlns:a16="http://schemas.microsoft.com/office/drawing/2014/main" id="{17BBF1EE-2D2F-B4F1-98A7-EB8DB86C563F}"/>
              </a:ext>
            </a:extLst>
          </p:cNvPr>
          <p:cNvSpPr/>
          <p:nvPr/>
        </p:nvSpPr>
        <p:spPr>
          <a:xfrm>
            <a:off x="8369019" y="2876363"/>
            <a:ext cx="1387514" cy="700155"/>
          </a:xfrm>
          <a:prstGeom prst="flowChartMagneticDisk">
            <a:avLst/>
          </a:prstGeom>
          <a:solidFill>
            <a:srgbClr val="0064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游ゴシック" panose="020B0400000000000000" pitchFamily="50" charset="-128"/>
                <a:ea typeface="游ゴシック" panose="020B0400000000000000" pitchFamily="50" charset="-128"/>
              </a:rPr>
              <a:t>財務会計</a:t>
            </a:r>
            <a:endParaRPr kumimoji="1" lang="ja-JP" altLang="en-US" sz="1600" dirty="0">
              <a:latin typeface="游ゴシック" panose="020B0400000000000000" pitchFamily="50" charset="-128"/>
              <a:ea typeface="游ゴシック" panose="020B0400000000000000" pitchFamily="50" charset="-128"/>
            </a:endParaRPr>
          </a:p>
        </p:txBody>
      </p:sp>
      <p:sp>
        <p:nvSpPr>
          <p:cNvPr id="6" name="角丸四角形 134">
            <a:extLst>
              <a:ext uri="{FF2B5EF4-FFF2-40B4-BE49-F238E27FC236}">
                <a16:creationId xmlns:a16="http://schemas.microsoft.com/office/drawing/2014/main" id="{F9430D04-0F04-3F98-9616-FAD291E5C621}"/>
              </a:ext>
            </a:extLst>
          </p:cNvPr>
          <p:cNvSpPr/>
          <p:nvPr/>
        </p:nvSpPr>
        <p:spPr>
          <a:xfrm>
            <a:off x="2289487" y="2348631"/>
            <a:ext cx="2189862" cy="284499"/>
          </a:xfrm>
          <a:prstGeom prst="roundRect">
            <a:avLst>
              <a:gd name="adj" fmla="val 9096"/>
            </a:avLst>
          </a:prstGeom>
          <a:solidFill>
            <a:schemeClr val="tx1">
              <a:lumMod val="65000"/>
              <a:lumOff val="3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游ゴシック" panose="020B0400000000000000" pitchFamily="50" charset="-128"/>
                <a:ea typeface="游ゴシック" panose="020B0400000000000000" pitchFamily="50" charset="-128"/>
              </a:rPr>
              <a:t>市の各課局宛てに作成・発行</a:t>
            </a:r>
          </a:p>
        </p:txBody>
      </p:sp>
      <p:cxnSp>
        <p:nvCxnSpPr>
          <p:cNvPr id="8" name="直線矢印コネクタ 7">
            <a:extLst>
              <a:ext uri="{FF2B5EF4-FFF2-40B4-BE49-F238E27FC236}">
                <a16:creationId xmlns:a16="http://schemas.microsoft.com/office/drawing/2014/main" id="{2C49EED2-8054-ED0B-ED01-C2A86EE17EB1}"/>
              </a:ext>
            </a:extLst>
          </p:cNvPr>
          <p:cNvCxnSpPr>
            <a:cxnSpLocks/>
          </p:cNvCxnSpPr>
          <p:nvPr/>
        </p:nvCxnSpPr>
        <p:spPr>
          <a:xfrm>
            <a:off x="4194814" y="3018899"/>
            <a:ext cx="901530" cy="0"/>
          </a:xfrm>
          <a:prstGeom prst="straightConnector1">
            <a:avLst/>
          </a:prstGeom>
          <a:ln w="28575">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39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8;p20">
            <a:extLst>
              <a:ext uri="{FF2B5EF4-FFF2-40B4-BE49-F238E27FC236}">
                <a16:creationId xmlns:a16="http://schemas.microsoft.com/office/drawing/2014/main" id="{2D5809C9-1B94-7EFF-5461-351366456ECB}"/>
              </a:ext>
            </a:extLst>
          </p:cNvPr>
          <p:cNvPicPr preferRelativeResize="0"/>
          <p:nvPr/>
        </p:nvPicPr>
        <p:blipFill rotWithShape="1">
          <a:blip r:embed="rId3">
            <a:alphaModFix/>
          </a:blip>
          <a:srcRect l="-640" r="639"/>
          <a:stretch/>
        </p:blipFill>
        <p:spPr>
          <a:xfrm>
            <a:off x="10811336" y="41117"/>
            <a:ext cx="1153502" cy="393975"/>
          </a:xfrm>
          <a:prstGeom prst="rect">
            <a:avLst/>
          </a:prstGeom>
          <a:noFill/>
          <a:ln>
            <a:noFill/>
          </a:ln>
        </p:spPr>
      </p:pic>
      <p:grpSp>
        <p:nvGrpSpPr>
          <p:cNvPr id="4" name="グループ化 3">
            <a:extLst>
              <a:ext uri="{FF2B5EF4-FFF2-40B4-BE49-F238E27FC236}">
                <a16:creationId xmlns:a16="http://schemas.microsoft.com/office/drawing/2014/main" id="{98247426-015A-E8F2-E7B1-65A7DF92F3A1}"/>
              </a:ext>
            </a:extLst>
          </p:cNvPr>
          <p:cNvGrpSpPr/>
          <p:nvPr/>
        </p:nvGrpSpPr>
        <p:grpSpPr>
          <a:xfrm>
            <a:off x="536783" y="1298940"/>
            <a:ext cx="3702326" cy="284502"/>
            <a:chOff x="732243" y="963432"/>
            <a:chExt cx="3702326" cy="284502"/>
          </a:xfrm>
          <a:solidFill>
            <a:srgbClr val="00645A"/>
          </a:solidFill>
        </p:grpSpPr>
        <p:sp>
          <p:nvSpPr>
            <p:cNvPr id="5" name="角丸四角形 135">
              <a:extLst>
                <a:ext uri="{FF2B5EF4-FFF2-40B4-BE49-F238E27FC236}">
                  <a16:creationId xmlns:a16="http://schemas.microsoft.com/office/drawing/2014/main" id="{F24D18B7-BDC1-49D8-F88C-B32532C6EEE1}"/>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1</a:t>
              </a:r>
              <a:endParaRPr lang="ja-JP" altLang="en-US" sz="1400" dirty="0">
                <a:latin typeface="游ゴシック" panose="020B0400000000000000" pitchFamily="50" charset="-128"/>
                <a:ea typeface="游ゴシック" panose="020B0400000000000000" pitchFamily="50" charset="-128"/>
              </a:endParaRPr>
            </a:p>
          </p:txBody>
        </p:sp>
        <p:sp>
          <p:nvSpPr>
            <p:cNvPr id="6" name="角丸四角形 134">
              <a:extLst>
                <a:ext uri="{FF2B5EF4-FFF2-40B4-BE49-F238E27FC236}">
                  <a16:creationId xmlns:a16="http://schemas.microsoft.com/office/drawing/2014/main" id="{9F271A6A-7164-7FBC-547A-06A1F58F433A}"/>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　機能　一部抜粋</a:t>
              </a:r>
            </a:p>
          </p:txBody>
        </p:sp>
      </p:grpSp>
      <p:grpSp>
        <p:nvGrpSpPr>
          <p:cNvPr id="7" name="グループ化 6">
            <a:extLst>
              <a:ext uri="{FF2B5EF4-FFF2-40B4-BE49-F238E27FC236}">
                <a16:creationId xmlns:a16="http://schemas.microsoft.com/office/drawing/2014/main" id="{BB864057-1664-6D83-7D2F-17782B37F2B7}"/>
              </a:ext>
            </a:extLst>
          </p:cNvPr>
          <p:cNvGrpSpPr/>
          <p:nvPr/>
        </p:nvGrpSpPr>
        <p:grpSpPr>
          <a:xfrm>
            <a:off x="6464817" y="1277528"/>
            <a:ext cx="3702326" cy="284502"/>
            <a:chOff x="732243" y="963432"/>
            <a:chExt cx="3702326" cy="284502"/>
          </a:xfrm>
          <a:solidFill>
            <a:srgbClr val="00645A"/>
          </a:solidFill>
        </p:grpSpPr>
        <p:sp>
          <p:nvSpPr>
            <p:cNvPr id="8" name="角丸四角形 135">
              <a:extLst>
                <a:ext uri="{FF2B5EF4-FFF2-40B4-BE49-F238E27FC236}">
                  <a16:creationId xmlns:a16="http://schemas.microsoft.com/office/drawing/2014/main" id="{65E13EEC-A884-CD5C-F320-FB5C6130CD2E}"/>
                </a:ext>
              </a:extLst>
            </p:cNvPr>
            <p:cNvSpPr/>
            <p:nvPr/>
          </p:nvSpPr>
          <p:spPr>
            <a:xfrm>
              <a:off x="732243" y="963433"/>
              <a:ext cx="523074" cy="284501"/>
            </a:xfrm>
            <a:prstGeom prst="roundRect">
              <a:avLst>
                <a:gd name="adj" fmla="val 18193"/>
              </a:avLst>
            </a:prstGeom>
            <a:grp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2</a:t>
              </a:r>
              <a:endParaRPr lang="ja-JP" altLang="en-US" sz="1400" dirty="0">
                <a:latin typeface="游ゴシック" panose="020B0400000000000000" pitchFamily="50" charset="-128"/>
                <a:ea typeface="游ゴシック" panose="020B0400000000000000" pitchFamily="50" charset="-128"/>
              </a:endParaRPr>
            </a:p>
          </p:txBody>
        </p:sp>
        <p:sp>
          <p:nvSpPr>
            <p:cNvPr id="9" name="角丸四角形 134">
              <a:extLst>
                <a:ext uri="{FF2B5EF4-FFF2-40B4-BE49-F238E27FC236}">
                  <a16:creationId xmlns:a16="http://schemas.microsoft.com/office/drawing/2014/main" id="{F4B4A2B4-016C-1F57-AEE7-1FD8EB6E9089}"/>
                </a:ext>
              </a:extLst>
            </p:cNvPr>
            <p:cNvSpPr/>
            <p:nvPr/>
          </p:nvSpPr>
          <p:spPr>
            <a:xfrm>
              <a:off x="1197031" y="963432"/>
              <a:ext cx="3237538" cy="284502"/>
            </a:xfrm>
            <a:prstGeom prst="roundRect">
              <a:avLst>
                <a:gd name="adj" fmla="val 9096"/>
              </a:avLst>
            </a:prstGeom>
            <a:grp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　メリット</a:t>
              </a:r>
            </a:p>
          </p:txBody>
        </p:sp>
      </p:grpSp>
      <p:sp>
        <p:nvSpPr>
          <p:cNvPr id="10" name="テキスト ボックス 9">
            <a:extLst>
              <a:ext uri="{FF2B5EF4-FFF2-40B4-BE49-F238E27FC236}">
                <a16:creationId xmlns:a16="http://schemas.microsoft.com/office/drawing/2014/main" id="{D5ACA27A-4CF3-4489-C6E8-3B26B4EA4844}"/>
              </a:ext>
            </a:extLst>
          </p:cNvPr>
          <p:cNvSpPr txBox="1"/>
          <p:nvPr/>
        </p:nvSpPr>
        <p:spPr>
          <a:xfrm>
            <a:off x="579183" y="67256"/>
            <a:ext cx="11296033" cy="461665"/>
          </a:xfrm>
          <a:prstGeom prst="rect">
            <a:avLst/>
          </a:prstGeom>
          <a:noFill/>
        </p:spPr>
        <p:txBody>
          <a:bodyPr wrap="square" rtlCol="0">
            <a:spAutoFit/>
          </a:bodyPr>
          <a:lstStyle/>
          <a:p>
            <a:r>
              <a:rPr lang="en-US" altLang="ja-JP" sz="2400" b="1" dirty="0" err="1">
                <a:latin typeface="游ゴシック" panose="020B0400000000000000" pitchFamily="50" charset="-128"/>
                <a:ea typeface="游ゴシック" panose="020B0400000000000000" pitchFamily="50" charset="-128"/>
              </a:rPr>
              <a:t>BtoB</a:t>
            </a:r>
            <a:r>
              <a:rPr lang="ja-JP" altLang="en-US" sz="2400" b="1" dirty="0">
                <a:latin typeface="游ゴシック" panose="020B0400000000000000" pitchFamily="50" charset="-128"/>
                <a:ea typeface="游ゴシック" panose="020B0400000000000000" pitchFamily="50" charset="-128"/>
              </a:rPr>
              <a:t>プラットフォーム請求書　機能とメリット</a:t>
            </a:r>
            <a:endParaRPr lang="en-US" altLang="ja-JP" sz="2400" b="1" dirty="0">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242585D7-021A-31E3-A32F-BB89D5DCF5DB}"/>
              </a:ext>
            </a:extLst>
          </p:cNvPr>
          <p:cNvSpPr/>
          <p:nvPr/>
        </p:nvSpPr>
        <p:spPr>
          <a:xfrm>
            <a:off x="536783" y="1769506"/>
            <a:ext cx="5285287" cy="3754874"/>
          </a:xfrm>
          <a:prstGeom prst="rect">
            <a:avLst/>
          </a:prstGeom>
        </p:spPr>
        <p:txBody>
          <a:bodyPr wrap="square">
            <a:spAutoFit/>
          </a:bodyPr>
          <a:lstStyle/>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インターネット</a:t>
            </a:r>
            <a:r>
              <a:rPr lang="ja-JP" altLang="ja-JP" sz="1400" dirty="0">
                <a:latin typeface="游ゴシック" panose="020B0400000000000000" pitchFamily="50" charset="-128"/>
                <a:ea typeface="游ゴシック" panose="020B0400000000000000" pitchFamily="50" charset="-128"/>
              </a:rPr>
              <a:t>接続可能な</a:t>
            </a:r>
            <a:r>
              <a:rPr lang="en-US" altLang="ja-JP" sz="1400" dirty="0">
                <a:latin typeface="游ゴシック" panose="020B0400000000000000" pitchFamily="50" charset="-128"/>
                <a:ea typeface="游ゴシック" panose="020B0400000000000000" pitchFamily="50" charset="-128"/>
              </a:rPr>
              <a:t>PC</a:t>
            </a:r>
            <a:r>
              <a:rPr lang="ja-JP" altLang="ja-JP" sz="1400" dirty="0">
                <a:latin typeface="游ゴシック" panose="020B0400000000000000" pitchFamily="50" charset="-128"/>
                <a:ea typeface="游ゴシック" panose="020B0400000000000000" pitchFamily="50" charset="-128"/>
              </a:rPr>
              <a:t>で利用</a:t>
            </a:r>
            <a:r>
              <a:rPr lang="ja-JP" altLang="en-US" sz="1400" dirty="0">
                <a:latin typeface="游ゴシック" panose="020B0400000000000000" pitchFamily="50" charset="-128"/>
                <a:ea typeface="游ゴシック" panose="020B0400000000000000" pitchFamily="50" charset="-128"/>
              </a:rPr>
              <a:t>可能</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請求書の作成機能（画面入力・一括アップロード作成）</a:t>
            </a:r>
            <a:endParaRPr lang="en-US" altLang="ja-JP" sz="1400" dirty="0">
              <a:latin typeface="游ゴシック" panose="020B0400000000000000" pitchFamily="50" charset="-128"/>
              <a:ea typeface="游ゴシック" panose="020B0400000000000000" pitchFamily="50" charset="-128"/>
            </a:endParaRPr>
          </a:p>
          <a:p>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取引先の請求書確認状況の可視化（</a:t>
            </a:r>
            <a:r>
              <a:rPr lang="ja-JP" altLang="ja-JP" sz="1400" dirty="0">
                <a:latin typeface="游ゴシック" panose="020B0400000000000000" pitchFamily="50" charset="-128"/>
                <a:ea typeface="游ゴシック" panose="020B0400000000000000" pitchFamily="50" charset="-128"/>
              </a:rPr>
              <a:t>開封</a:t>
            </a:r>
            <a:r>
              <a:rPr lang="ja-JP" altLang="en-US" sz="1400" dirty="0">
                <a:latin typeface="游ゴシック" panose="020B0400000000000000" pitchFamily="50" charset="-128"/>
                <a:ea typeface="游ゴシック" panose="020B0400000000000000" pitchFamily="50" charset="-128"/>
              </a:rPr>
              <a:t>・未開封等）</a:t>
            </a:r>
            <a:endParaRPr lang="ja-JP" altLang="ja-JP" sz="1400" dirty="0">
              <a:latin typeface="游ゴシック" panose="020B0400000000000000" pitchFamily="50" charset="-128"/>
              <a:ea typeface="游ゴシック" panose="020B0400000000000000" pitchFamily="50" charset="-128"/>
            </a:endParaRPr>
          </a:p>
          <a:p>
            <a:endParaRPr lang="en-US" altLang="ja-JP" sz="1400" dirty="0">
              <a:latin typeface="游ゴシック" panose="020B0400000000000000" pitchFamily="50" charset="-128"/>
              <a:ea typeface="游ゴシック" panose="020B0400000000000000" pitchFamily="50" charset="-128"/>
            </a:endParaRPr>
          </a:p>
          <a:p>
            <a:pPr marL="285750" indent="-285750">
              <a:buClrTx/>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請求書未開封の取引先への催促メール送信機能</a:t>
            </a:r>
            <a:endParaRPr lang="en-US" altLang="ja-JP" sz="1400" dirty="0">
              <a:latin typeface="游ゴシック" panose="020B0400000000000000" pitchFamily="50" charset="-128"/>
              <a:ea typeface="游ゴシック" panose="020B0400000000000000" pitchFamily="50" charset="-128"/>
            </a:endParaRPr>
          </a:p>
          <a:p>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請求書不備による差戻機能</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発行済請求書を複製（コピー）して作成する機能</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発行済請求書の検索・閲覧機能</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発行済請求書のデータ出力（</a:t>
            </a:r>
            <a:r>
              <a:rPr lang="en-US" altLang="ja-JP" sz="1400" dirty="0">
                <a:latin typeface="游ゴシック" panose="020B0400000000000000" pitchFamily="50" charset="-128"/>
                <a:ea typeface="游ゴシック" panose="020B0400000000000000" pitchFamily="50" charset="-128"/>
              </a:rPr>
              <a:t>CSV</a:t>
            </a:r>
            <a:r>
              <a:rPr lang="ja-JP" altLang="ja-JP"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PDF</a:t>
            </a:r>
            <a:r>
              <a:rPr lang="ja-JP" altLang="en-US" sz="1400" dirty="0">
                <a:latin typeface="游ゴシック" panose="020B0400000000000000" pitchFamily="50" charset="-128"/>
                <a:ea typeface="游ゴシック" panose="020B0400000000000000" pitchFamily="50" charset="-128"/>
              </a:rPr>
              <a:t>）機能</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請求書の</a:t>
            </a:r>
            <a:r>
              <a:rPr lang="ja-JP" altLang="ja-JP" sz="1400" dirty="0">
                <a:latin typeface="游ゴシック" panose="020B0400000000000000" pitchFamily="50" charset="-128"/>
                <a:ea typeface="游ゴシック" panose="020B0400000000000000" pitchFamily="50" charset="-128"/>
              </a:rPr>
              <a:t>電子保管（</a:t>
            </a:r>
            <a:r>
              <a:rPr lang="en-US" altLang="ja-JP" sz="1400" dirty="0">
                <a:latin typeface="游ゴシック" panose="020B0400000000000000" pitchFamily="50" charset="-128"/>
                <a:ea typeface="游ゴシック" panose="020B0400000000000000" pitchFamily="50" charset="-128"/>
              </a:rPr>
              <a:t>10</a:t>
            </a:r>
            <a:r>
              <a:rPr lang="ja-JP" altLang="ja-JP" sz="1400" dirty="0">
                <a:latin typeface="游ゴシック" panose="020B0400000000000000" pitchFamily="50" charset="-128"/>
                <a:ea typeface="游ゴシック" panose="020B0400000000000000" pitchFamily="50" charset="-128"/>
              </a:rPr>
              <a:t>年間）</a:t>
            </a:r>
          </a:p>
        </p:txBody>
      </p:sp>
      <p:sp>
        <p:nvSpPr>
          <p:cNvPr id="11" name="正方形/長方形 10">
            <a:extLst>
              <a:ext uri="{FF2B5EF4-FFF2-40B4-BE49-F238E27FC236}">
                <a16:creationId xmlns:a16="http://schemas.microsoft.com/office/drawing/2014/main" id="{974F8E1C-85DB-ABF9-62BA-04CB8B375935}"/>
              </a:ext>
            </a:extLst>
          </p:cNvPr>
          <p:cNvSpPr/>
          <p:nvPr/>
        </p:nvSpPr>
        <p:spPr>
          <a:xfrm>
            <a:off x="6244046" y="1769506"/>
            <a:ext cx="5518867" cy="4401205"/>
          </a:xfrm>
          <a:prstGeom prst="rect">
            <a:avLst/>
          </a:prstGeom>
        </p:spPr>
        <p:txBody>
          <a:bodyPr wrap="square">
            <a:spAutoFit/>
          </a:bodyPr>
          <a:lstStyle/>
          <a:p>
            <a:pPr marL="285750" indent="-285750">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請求書の</a:t>
            </a:r>
            <a:r>
              <a:rPr lang="ja-JP" altLang="ja-JP" sz="1400" dirty="0">
                <a:latin typeface="游ゴシック" panose="020B0400000000000000" pitchFamily="50" charset="-128"/>
                <a:ea typeface="游ゴシック" panose="020B0400000000000000" pitchFamily="50" charset="-128"/>
              </a:rPr>
              <a:t>即日発行～受取で大幅な時間短縮</a:t>
            </a:r>
          </a:p>
          <a:p>
            <a:pPr marL="285750" indent="-285750">
              <a:buClrTx/>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ClrTx/>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a:t>
            </a:r>
            <a:r>
              <a:rPr lang="ja-JP" altLang="ja-JP" sz="1400" dirty="0">
                <a:latin typeface="游ゴシック" panose="020B0400000000000000" pitchFamily="50" charset="-128"/>
                <a:ea typeface="游ゴシック" panose="020B0400000000000000" pitchFamily="50" charset="-128"/>
              </a:rPr>
              <a:t>不備による差戻し</a:t>
            </a:r>
            <a:r>
              <a:rPr lang="ja-JP" altLang="en-US" sz="1400" dirty="0">
                <a:latin typeface="游ゴシック" panose="020B0400000000000000" pitchFamily="50" charset="-128"/>
                <a:ea typeface="游ゴシック" panose="020B0400000000000000" pitchFamily="50" charset="-128"/>
              </a:rPr>
              <a:t>～即日再発行</a:t>
            </a:r>
            <a:endParaRPr lang="en-US" altLang="ja-JP" sz="1400" dirty="0">
              <a:latin typeface="游ゴシック" panose="020B0400000000000000" pitchFamily="50" charset="-128"/>
              <a:ea typeface="游ゴシック" panose="020B0400000000000000" pitchFamily="50" charset="-128"/>
            </a:endParaRPr>
          </a:p>
          <a:p>
            <a:pPr marL="285750" indent="-285750">
              <a:buClrTx/>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ja-JP" sz="1400" dirty="0">
                <a:latin typeface="游ゴシック" panose="020B0400000000000000" pitchFamily="50" charset="-128"/>
                <a:ea typeface="游ゴシック" panose="020B0400000000000000" pitchFamily="50" charset="-128"/>
              </a:rPr>
              <a:t>印刷・封入・発送業務もなくなり時間短縮。郵送コスト軽減</a:t>
            </a:r>
          </a:p>
          <a:p>
            <a:pPr>
              <a:buClrTx/>
            </a:pPr>
            <a:endParaRPr lang="en-US" altLang="ja-JP" sz="1400" dirty="0">
              <a:latin typeface="游ゴシック" panose="020B0400000000000000" pitchFamily="50" charset="-128"/>
              <a:ea typeface="游ゴシック" panose="020B0400000000000000" pitchFamily="50" charset="-128"/>
            </a:endParaRPr>
          </a:p>
          <a:p>
            <a:pPr marL="285750" indent="-285750">
              <a:buClrTx/>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発行済請求書をさまざまな条件を指定して検索・閲覧</a:t>
            </a:r>
            <a:endParaRPr lang="en-US" altLang="ja-JP" sz="1400" dirty="0">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ClrTx/>
              <a:buFont typeface="Wingdings" panose="05000000000000000000" pitchFamily="2" charset="2"/>
              <a:buChar char="l"/>
            </a:pPr>
            <a:r>
              <a:rPr lang="ja-JP" altLang="en-US" sz="1400" dirty="0">
                <a:latin typeface="游ゴシック" panose="020B0400000000000000" pitchFamily="50" charset="-128"/>
                <a:ea typeface="游ゴシック" panose="020B0400000000000000" pitchFamily="50" charset="-128"/>
              </a:rPr>
              <a:t>請求書の発行履歴（作成担当者の履歴確認）</a:t>
            </a:r>
            <a:endParaRPr lang="en-US" altLang="ja-JP" sz="1400" dirty="0">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ja-JP" sz="1400" dirty="0">
                <a:latin typeface="游ゴシック" panose="020B0400000000000000" pitchFamily="50" charset="-128"/>
                <a:ea typeface="游ゴシック" panose="020B0400000000000000" pitchFamily="50" charset="-128"/>
              </a:rPr>
              <a:t>電子帳簿保存法のデータ保存に関する要件を満たし</a:t>
            </a:r>
            <a:r>
              <a:rPr lang="ja-JP" altLang="en-US" sz="1400" dirty="0">
                <a:latin typeface="游ゴシック" panose="020B0400000000000000" pitchFamily="50" charset="-128"/>
                <a:ea typeface="游ゴシック" panose="020B0400000000000000" pitchFamily="50" charset="-128"/>
              </a:rPr>
              <a:t>改ざん防止</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ja-JP" altLang="ja-JP" sz="1400" dirty="0">
                <a:latin typeface="游ゴシック" panose="020B0400000000000000" pitchFamily="50" charset="-128"/>
                <a:ea typeface="游ゴシック" panose="020B0400000000000000" pitchFamily="50" charset="-128"/>
              </a:rPr>
              <a:t>インボイス制度（適格請求書保存方式）に対応</a:t>
            </a:r>
            <a:endParaRPr lang="en-US" altLang="ja-JP" sz="1400" dirty="0">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r>
              <a:rPr lang="en-US" altLang="ja-JP" sz="1400" dirty="0">
                <a:latin typeface="游ゴシック" panose="020B0400000000000000" pitchFamily="50" charset="-128"/>
                <a:ea typeface="游ゴシック" panose="020B0400000000000000" pitchFamily="50" charset="-128"/>
              </a:rPr>
              <a:t>10</a:t>
            </a:r>
            <a:r>
              <a:rPr lang="ja-JP" altLang="ja-JP" sz="1400" dirty="0">
                <a:latin typeface="游ゴシック" panose="020B0400000000000000" pitchFamily="50" charset="-128"/>
                <a:ea typeface="游ゴシック" panose="020B0400000000000000" pitchFamily="50" charset="-128"/>
              </a:rPr>
              <a:t>年</a:t>
            </a:r>
            <a:r>
              <a:rPr lang="ja-JP" altLang="en-US" sz="1400" dirty="0">
                <a:latin typeface="游ゴシック" panose="020B0400000000000000" pitchFamily="50" charset="-128"/>
                <a:ea typeface="游ゴシック" panose="020B0400000000000000" pitchFamily="50" charset="-128"/>
              </a:rPr>
              <a:t>電子保管で</a:t>
            </a:r>
            <a:r>
              <a:rPr lang="ja-JP" altLang="ja-JP" sz="1400" dirty="0">
                <a:latin typeface="游ゴシック" panose="020B0400000000000000" pitchFamily="50" charset="-128"/>
                <a:ea typeface="游ゴシック" panose="020B0400000000000000" pitchFamily="50" charset="-128"/>
              </a:rPr>
              <a:t>ペーパーレス</a:t>
            </a:r>
            <a:r>
              <a:rPr lang="ja-JP" altLang="en-US" sz="1400" dirty="0">
                <a:latin typeface="游ゴシック" panose="020B0400000000000000" pitchFamily="50" charset="-128"/>
                <a:ea typeface="游ゴシック" panose="020B0400000000000000" pitchFamily="50" charset="-128"/>
              </a:rPr>
              <a:t>化</a:t>
            </a:r>
            <a:endParaRPr lang="en-US" altLang="ja-JP" sz="1400" dirty="0">
              <a:latin typeface="游ゴシック" panose="020B0400000000000000" pitchFamily="50" charset="-128"/>
              <a:ea typeface="游ゴシック" panose="020B0400000000000000" pitchFamily="50" charset="-128"/>
            </a:endParaRPr>
          </a:p>
          <a:p>
            <a:pPr marL="285750" lvl="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r>
              <a:rPr lang="en-US" altLang="ja-JP" sz="1400" dirty="0" err="1">
                <a:latin typeface="游ゴシック" panose="020B0400000000000000" pitchFamily="50" charset="-128"/>
                <a:ea typeface="游ゴシック" panose="020B0400000000000000" pitchFamily="50" charset="-128"/>
              </a:rPr>
              <a:t>BtoB</a:t>
            </a:r>
            <a:r>
              <a:rPr lang="ja-JP" altLang="en-US" sz="1400" dirty="0">
                <a:latin typeface="游ゴシック" panose="020B0400000000000000" pitchFamily="50" charset="-128"/>
                <a:ea typeface="游ゴシック" panose="020B0400000000000000" pitchFamily="50" charset="-128"/>
              </a:rPr>
              <a:t>プラットフォームを導入している他</a:t>
            </a:r>
            <a:r>
              <a:rPr lang="ja-JP" altLang="ja-JP" sz="1400" dirty="0">
                <a:latin typeface="游ゴシック" panose="020B0400000000000000" pitchFamily="50" charset="-128"/>
                <a:ea typeface="游ゴシック" panose="020B0400000000000000" pitchFamily="50" charset="-128"/>
              </a:rPr>
              <a:t>自治体</a:t>
            </a:r>
            <a:r>
              <a:rPr lang="ja-JP" altLang="en-US" sz="1400" dirty="0">
                <a:latin typeface="游ゴシック" panose="020B0400000000000000" pitchFamily="50" charset="-128"/>
                <a:ea typeface="游ゴシック" panose="020B0400000000000000" pitchFamily="50" charset="-128"/>
              </a:rPr>
              <a:t>・</a:t>
            </a:r>
            <a:r>
              <a:rPr lang="ja-JP" altLang="ja-JP" sz="1400" dirty="0">
                <a:latin typeface="游ゴシック" panose="020B0400000000000000" pitchFamily="50" charset="-128"/>
                <a:ea typeface="游ゴシック" panose="020B0400000000000000" pitchFamily="50" charset="-128"/>
              </a:rPr>
              <a:t>民間事業者</a:t>
            </a:r>
            <a:r>
              <a:rPr lang="ja-JP" altLang="en-US" sz="1400" dirty="0">
                <a:latin typeface="游ゴシック" panose="020B0400000000000000" pitchFamily="50" charset="-128"/>
                <a:ea typeface="游ゴシック" panose="020B0400000000000000" pitchFamily="50" charset="-128"/>
              </a:rPr>
              <a:t>様</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　  </a:t>
            </a:r>
            <a:r>
              <a:rPr lang="ja-JP" altLang="ja-JP" sz="1400" dirty="0">
                <a:latin typeface="游ゴシック" panose="020B0400000000000000" pitchFamily="50" charset="-128"/>
                <a:ea typeface="游ゴシック" panose="020B0400000000000000" pitchFamily="50" charset="-128"/>
              </a:rPr>
              <a:t>との</a:t>
            </a:r>
            <a:r>
              <a:rPr lang="ja-JP" altLang="en-US" sz="1400" dirty="0">
                <a:latin typeface="游ゴシック" panose="020B0400000000000000" pitchFamily="50" charset="-128"/>
                <a:ea typeface="游ゴシック" panose="020B0400000000000000" pitchFamily="50" charset="-128"/>
              </a:rPr>
              <a:t>取引に転用が</a:t>
            </a:r>
            <a:r>
              <a:rPr lang="ja-JP" altLang="ja-JP" sz="1400" dirty="0">
                <a:latin typeface="游ゴシック" panose="020B0400000000000000" pitchFamily="50" charset="-128"/>
                <a:ea typeface="游ゴシック" panose="020B0400000000000000" pitchFamily="50" charset="-128"/>
              </a:rPr>
              <a:t>可能</a:t>
            </a:r>
            <a:endParaRPr lang="en-US" altLang="ja-JP" sz="1400" dirty="0">
              <a:latin typeface="游ゴシック" panose="020B0400000000000000" pitchFamily="50" charset="-128"/>
              <a:ea typeface="游ゴシック" panose="020B0400000000000000" pitchFamily="50" charset="-128"/>
            </a:endParaRPr>
          </a:p>
          <a:p>
            <a:pPr marL="285750" indent="-285750">
              <a:buFont typeface="Wingdings" panose="05000000000000000000" pitchFamily="2" charset="2"/>
              <a:buChar char="l"/>
            </a:pPr>
            <a:endParaRPr lang="en-US" altLang="ja-JP" sz="1400" dirty="0">
              <a:latin typeface="游ゴシック" panose="020B0400000000000000" pitchFamily="50" charset="-128"/>
              <a:ea typeface="游ゴシック" panose="020B0400000000000000" pitchFamily="50" charset="-128"/>
            </a:endParaRPr>
          </a:p>
          <a:p>
            <a:pPr lvl="0"/>
            <a:endParaRPr lang="ja-JP"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32437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9">
            <a:extLst>
              <a:ext uri="{FF2B5EF4-FFF2-40B4-BE49-F238E27FC236}">
                <a16:creationId xmlns:a16="http://schemas.microsoft.com/office/drawing/2014/main" id="{3DD90808-36DF-7DA8-2516-480E09F9C999}"/>
              </a:ext>
            </a:extLst>
          </p:cNvPr>
          <p:cNvGraphicFramePr>
            <a:graphicFrameLocks noGrp="1"/>
          </p:cNvGraphicFramePr>
          <p:nvPr>
            <p:extLst>
              <p:ext uri="{D42A27DB-BD31-4B8C-83A1-F6EECF244321}">
                <p14:modId xmlns:p14="http://schemas.microsoft.com/office/powerpoint/2010/main" val="1195707889"/>
              </p:ext>
            </p:extLst>
          </p:nvPr>
        </p:nvGraphicFramePr>
        <p:xfrm>
          <a:off x="638544" y="1087185"/>
          <a:ext cx="10766665" cy="4499769"/>
        </p:xfrm>
        <a:graphic>
          <a:graphicData uri="http://schemas.openxmlformats.org/drawingml/2006/table">
            <a:tbl>
              <a:tblPr firstRow="1" bandRow="1">
                <a:tableStyleId>{93296810-A885-4BE3-A3E7-6D5BEEA58F35}</a:tableStyleId>
              </a:tblPr>
              <a:tblGrid>
                <a:gridCol w="999108">
                  <a:extLst>
                    <a:ext uri="{9D8B030D-6E8A-4147-A177-3AD203B41FA5}">
                      <a16:colId xmlns:a16="http://schemas.microsoft.com/office/drawing/2014/main" val="3385545669"/>
                    </a:ext>
                  </a:extLst>
                </a:gridCol>
                <a:gridCol w="2602705">
                  <a:extLst>
                    <a:ext uri="{9D8B030D-6E8A-4147-A177-3AD203B41FA5}">
                      <a16:colId xmlns:a16="http://schemas.microsoft.com/office/drawing/2014/main" val="3573531048"/>
                    </a:ext>
                  </a:extLst>
                </a:gridCol>
                <a:gridCol w="7164852">
                  <a:extLst>
                    <a:ext uri="{9D8B030D-6E8A-4147-A177-3AD203B41FA5}">
                      <a16:colId xmlns:a16="http://schemas.microsoft.com/office/drawing/2014/main" val="1327229517"/>
                    </a:ext>
                  </a:extLst>
                </a:gridCol>
              </a:tblGrid>
              <a:tr h="304964">
                <a:tc>
                  <a:txBody>
                    <a:bodyPr/>
                    <a:lstStyle/>
                    <a:p>
                      <a:pPr algn="l">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カテゴリ</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a:solidFill>
                            <a:schemeClr val="tx1"/>
                          </a:solidFill>
                          <a:latin typeface="游ゴシック" panose="020B0400000000000000" pitchFamily="50" charset="-128"/>
                          <a:ea typeface="游ゴシック" panose="020B0400000000000000" pitchFamily="50" charset="-128"/>
                        </a:rPr>
                        <a:t>質問</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                回答</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74261234"/>
                  </a:ext>
                </a:extLst>
              </a:tr>
              <a:tr h="526103">
                <a:tc rowSpan="6">
                  <a:txBody>
                    <a:bodyPr/>
                    <a:lstStyle/>
                    <a:p>
                      <a:pPr>
                        <a:lnSpc>
                          <a:spcPts val="1600"/>
                        </a:lnSpc>
                      </a:pP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制度・運用</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●すべての業者が対象ですか？</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dirty="0">
                          <a:solidFill>
                            <a:schemeClr val="tx1"/>
                          </a:solidFill>
                          <a:latin typeface="游ゴシック" panose="020B0400000000000000" pitchFamily="50" charset="-128"/>
                          <a:ea typeface="游ゴシック" panose="020B0400000000000000" pitchFamily="50" charset="-128"/>
                        </a:rPr>
                        <a:t>■市</a:t>
                      </a:r>
                      <a:r>
                        <a:rPr lang="ja-JP" altLang="en-US" sz="1200" dirty="0">
                          <a:latin typeface="游ゴシック" panose="020B0400000000000000" pitchFamily="50" charset="-128"/>
                          <a:ea typeface="游ゴシック" panose="020B0400000000000000" pitchFamily="50" charset="-128"/>
                        </a:rPr>
                        <a:t>とお取引のある事業者様が対象となります。 </a:t>
                      </a:r>
                      <a:endParaRPr kumimoji="1"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222704"/>
                  </a:ext>
                </a:extLst>
              </a:tr>
              <a:tr h="900876">
                <a:tc vMerge="1">
                  <a:txBody>
                    <a:bodyPr/>
                    <a:lstStyle/>
                    <a:p>
                      <a:pPr>
                        <a:lnSpc>
                          <a:spcPts val="1600"/>
                        </a:lnSpc>
                      </a:pPr>
                      <a:endParaRPr kumimoji="1" lang="ja-JP" altLang="en-US" sz="1200" dirty="0">
                        <a:latin typeface="Noto Sans JP Thin" panose="020B0200000000000000" pitchFamily="50" charset="-128"/>
                        <a:ea typeface="Noto Sans JP Thin" panose="020B0200000000000000" pitchFamily="50" charset="-128"/>
                      </a:endParaRPr>
                    </a:p>
                  </a:txBody>
                  <a:tcPr/>
                </a:tc>
                <a:tc>
                  <a:txBody>
                    <a:bodyPr/>
                    <a:lstStyle/>
                    <a:p>
                      <a:pPr>
                        <a:lnSpc>
                          <a:spcPts val="1600"/>
                        </a:lnSpc>
                      </a:pPr>
                      <a:r>
                        <a:rPr kumimoji="1"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●市</a:t>
                      </a: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への請求書は、今後、本サービスによる電子請求書にしなければならないのですか？</a:t>
                      </a:r>
                      <a:endParaRPr kumimoji="1" lang="ja-JP" altLang="en-US" sz="1200" dirty="0">
                        <a:solidFill>
                          <a:srgbClr val="C00000"/>
                        </a:solidFill>
                        <a:latin typeface="游ゴシック" panose="020B0400000000000000" pitchFamily="50" charset="-128"/>
                        <a:ea typeface="游ゴシック" panose="020B0400000000000000" pitchFamily="50" charset="-128"/>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just"/>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a:t>
                      </a:r>
                      <a:r>
                        <a:rPr lang="ja-JP" altLang="en-US" sz="1200" b="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電子取引を推奨しておりますのでご協力の程宜しくお願いします。</a:t>
                      </a:r>
                      <a:endParaRPr lang="en-US" altLang="ja-JP" sz="1200" b="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47895041"/>
                  </a:ext>
                </a:extLst>
              </a:tr>
              <a:tr h="526103">
                <a:tc vMerge="1">
                  <a:txBody>
                    <a:bodyPr/>
                    <a:lstStyle/>
                    <a:p>
                      <a:pPr>
                        <a:lnSpc>
                          <a:spcPts val="1600"/>
                        </a:lnSpc>
                      </a:pPr>
                      <a:endParaRPr kumimoji="1" lang="ja-JP" altLang="en-US" sz="1200" dirty="0">
                        <a:latin typeface="Noto Sans JP Thin" panose="020B0200000000000000" pitchFamily="50" charset="-128"/>
                        <a:ea typeface="Noto Sans JP Thin" panose="020B0200000000000000" pitchFamily="50" charset="-128"/>
                      </a:endParaRPr>
                    </a:p>
                  </a:txBody>
                  <a:tcPr>
                    <a:lnT w="1270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●既に契約・発注済みの取引に関する請求書は対象でしょうか？</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■既に契約・発注済みの取引に関する請求書も対象です。</a:t>
                      </a:r>
                    </a:p>
                    <a:p>
                      <a:pPr>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令和</a:t>
                      </a:r>
                      <a:r>
                        <a:rPr kumimoji="1" lang="en-US" altLang="ja-JP" sz="1200" dirty="0">
                          <a:solidFill>
                            <a:schemeClr val="tx1"/>
                          </a:solidFill>
                          <a:latin typeface="游ゴシック" panose="020B0400000000000000" pitchFamily="50" charset="-128"/>
                          <a:ea typeface="游ゴシック" panose="020B0400000000000000" pitchFamily="50" charset="-128"/>
                        </a:rPr>
                        <a:t>8</a:t>
                      </a:r>
                      <a:r>
                        <a:rPr kumimoji="1" lang="ja-JP" altLang="en-US" sz="1200" dirty="0">
                          <a:solidFill>
                            <a:schemeClr val="tx1"/>
                          </a:solidFill>
                          <a:latin typeface="游ゴシック" panose="020B0400000000000000" pitchFamily="50" charset="-128"/>
                          <a:ea typeface="游ゴシック" panose="020B0400000000000000" pitchFamily="50" charset="-128"/>
                        </a:rPr>
                        <a:t>年</a:t>
                      </a:r>
                      <a:r>
                        <a:rPr kumimoji="1" lang="en-US" altLang="ja-JP" sz="1200" dirty="0">
                          <a:solidFill>
                            <a:schemeClr val="tx1"/>
                          </a:solidFill>
                          <a:latin typeface="游ゴシック" panose="020B0400000000000000" pitchFamily="50" charset="-128"/>
                          <a:ea typeface="游ゴシック" panose="020B0400000000000000" pitchFamily="50" charset="-128"/>
                        </a:rPr>
                        <a:t>3</a:t>
                      </a:r>
                      <a:r>
                        <a:rPr kumimoji="1" lang="ja-JP" altLang="en-US" sz="1200" dirty="0">
                          <a:solidFill>
                            <a:schemeClr val="tx1"/>
                          </a:solidFill>
                          <a:latin typeface="游ゴシック" panose="020B0400000000000000" pitchFamily="50" charset="-128"/>
                          <a:ea typeface="游ゴシック" panose="020B0400000000000000" pitchFamily="50" charset="-128"/>
                        </a:rPr>
                        <a:t>月</a:t>
                      </a:r>
                      <a:r>
                        <a:rPr kumimoji="1" lang="en-US" altLang="ja-JP" sz="1200" dirty="0">
                          <a:solidFill>
                            <a:schemeClr val="tx1"/>
                          </a:solidFill>
                          <a:latin typeface="游ゴシック" panose="020B0400000000000000" pitchFamily="50" charset="-128"/>
                          <a:ea typeface="游ゴシック" panose="020B0400000000000000" pitchFamily="50" charset="-128"/>
                        </a:rPr>
                        <a:t>1</a:t>
                      </a:r>
                      <a:r>
                        <a:rPr kumimoji="1" lang="ja-JP" altLang="en-US" sz="1200" dirty="0">
                          <a:solidFill>
                            <a:schemeClr val="tx1"/>
                          </a:solidFill>
                          <a:latin typeface="游ゴシック" panose="020B0400000000000000" pitchFamily="50" charset="-128"/>
                          <a:ea typeface="游ゴシック" panose="020B0400000000000000" pitchFamily="50" charset="-128"/>
                        </a:rPr>
                        <a:t>日から随時、事業者様のご都合に合わせて開始してください。</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50500846"/>
                  </a:ext>
                </a:extLst>
              </a:tr>
              <a:tr h="747241">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●電子請求書の開始にあたり、不要（省略）となる書類はありますか？</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■電子請求書システムの導入は、請求書の提出（発行）方法が変更となるものです。必要な書類等は従来のとおりで変更はありません。</a:t>
                      </a:r>
                      <a:endParaRPr lang="en-US" altLang="ja-JP"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1379510"/>
                  </a:ext>
                </a:extLst>
              </a:tr>
              <a:tr h="747241">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●請求書の日付はどのように記載されますか？</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t>
                      </a:r>
                      <a:r>
                        <a:rPr lang="en-US" altLang="ja-JP" sz="1200" kern="100" dirty="0" err="1">
                          <a:solidFill>
                            <a:schemeClr val="tx1"/>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プラットフォームで請求書を発行した日が表記されます。差戻しを受けて再発行した場合は、再発行した日が表記されます。</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3669917"/>
                  </a:ext>
                </a:extLst>
              </a:tr>
              <a:tr h="747241">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●市へ発行した請求書は、庁内の全ての部署が閲覧・確認できますか？</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■発行先課局（取引課局）のみが閲覧・確認可能となります。発行先課局に誤りがないようにお願いします。</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0336983"/>
                  </a:ext>
                </a:extLst>
              </a:tr>
            </a:tbl>
          </a:graphicData>
        </a:graphic>
      </p:graphicFrame>
      <p:sp>
        <p:nvSpPr>
          <p:cNvPr id="2" name="正方形/長方形 1">
            <a:extLst>
              <a:ext uri="{FF2B5EF4-FFF2-40B4-BE49-F238E27FC236}">
                <a16:creationId xmlns:a16="http://schemas.microsoft.com/office/drawing/2014/main" id="{710E2F89-0311-35B5-A3BF-A3E1073AE761}"/>
              </a:ext>
            </a:extLst>
          </p:cNvPr>
          <p:cNvSpPr/>
          <p:nvPr/>
        </p:nvSpPr>
        <p:spPr>
          <a:xfrm>
            <a:off x="526390" y="77443"/>
            <a:ext cx="9879865" cy="400110"/>
          </a:xfrm>
          <a:prstGeom prst="rect">
            <a:avLst/>
          </a:prstGeom>
          <a:noFill/>
        </p:spPr>
        <p:txBody>
          <a:bodyPr wrap="square" rtlCol="0">
            <a:spAutoFit/>
          </a:bodyPr>
          <a:lstStyle/>
          <a:p>
            <a:r>
              <a:rPr lang="en-US" altLang="ja-JP"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FAQ</a:t>
            </a:r>
          </a:p>
        </p:txBody>
      </p:sp>
    </p:spTree>
    <p:extLst>
      <p:ext uri="{BB962C8B-B14F-4D97-AF65-F5344CB8AC3E}">
        <p14:creationId xmlns:p14="http://schemas.microsoft.com/office/powerpoint/2010/main" val="5602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9">
            <a:extLst>
              <a:ext uri="{FF2B5EF4-FFF2-40B4-BE49-F238E27FC236}">
                <a16:creationId xmlns:a16="http://schemas.microsoft.com/office/drawing/2014/main" id="{3DD90808-36DF-7DA8-2516-480E09F9C999}"/>
              </a:ext>
            </a:extLst>
          </p:cNvPr>
          <p:cNvGraphicFramePr>
            <a:graphicFrameLocks noGrp="1"/>
          </p:cNvGraphicFramePr>
          <p:nvPr>
            <p:extLst>
              <p:ext uri="{D42A27DB-BD31-4B8C-83A1-F6EECF244321}">
                <p14:modId xmlns:p14="http://schemas.microsoft.com/office/powerpoint/2010/main" val="1827076459"/>
              </p:ext>
            </p:extLst>
          </p:nvPr>
        </p:nvGraphicFramePr>
        <p:xfrm>
          <a:off x="701334" y="861883"/>
          <a:ext cx="10789331" cy="4561608"/>
        </p:xfrm>
        <a:graphic>
          <a:graphicData uri="http://schemas.openxmlformats.org/drawingml/2006/table">
            <a:tbl>
              <a:tblPr firstRow="1" bandRow="1">
                <a:tableStyleId>{93296810-A885-4BE3-A3E7-6D5BEEA58F35}</a:tableStyleId>
              </a:tblPr>
              <a:tblGrid>
                <a:gridCol w="670266">
                  <a:extLst>
                    <a:ext uri="{9D8B030D-6E8A-4147-A177-3AD203B41FA5}">
                      <a16:colId xmlns:a16="http://schemas.microsoft.com/office/drawing/2014/main" val="3385545669"/>
                    </a:ext>
                  </a:extLst>
                </a:gridCol>
                <a:gridCol w="2840585">
                  <a:extLst>
                    <a:ext uri="{9D8B030D-6E8A-4147-A177-3AD203B41FA5}">
                      <a16:colId xmlns:a16="http://schemas.microsoft.com/office/drawing/2014/main" val="3573531048"/>
                    </a:ext>
                  </a:extLst>
                </a:gridCol>
                <a:gridCol w="7278480">
                  <a:extLst>
                    <a:ext uri="{9D8B030D-6E8A-4147-A177-3AD203B41FA5}">
                      <a16:colId xmlns:a16="http://schemas.microsoft.com/office/drawing/2014/main" val="1327229517"/>
                    </a:ext>
                  </a:extLst>
                </a:gridCol>
              </a:tblGrid>
              <a:tr h="370840">
                <a:tc>
                  <a:txBody>
                    <a:bodyPr/>
                    <a:lstStyle/>
                    <a:p>
                      <a:pPr algn="l">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カテゴリ</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latin typeface="游ゴシック" panose="020B0400000000000000" pitchFamily="50" charset="-128"/>
                          <a:ea typeface="游ゴシック" panose="020B0400000000000000" pitchFamily="50" charset="-128"/>
                        </a:rPr>
                        <a:t>                </a:t>
                      </a:r>
                      <a:r>
                        <a:rPr kumimoji="1" lang="ja-JP" altLang="en-US" sz="1200" dirty="0">
                          <a:solidFill>
                            <a:schemeClr val="tx1"/>
                          </a:solidFill>
                          <a:latin typeface="游ゴシック" panose="020B0400000000000000" pitchFamily="50" charset="-128"/>
                          <a:ea typeface="游ゴシック" panose="020B0400000000000000" pitchFamily="50" charset="-128"/>
                        </a:rPr>
                        <a:t>質問</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solidFill>
                  </a:tcPr>
                </a:tc>
                <a:tc>
                  <a:txBody>
                    <a:bodyPr/>
                    <a:lstStyle/>
                    <a:p>
                      <a:pPr algn="l">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                回答</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74261234"/>
                  </a:ext>
                </a:extLst>
              </a:tr>
              <a:tr h="3708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制度・運用</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●今まで請求書とともに同封してきた明細や伝票などは今後も添付資料として必要ですか？</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a:t>
                      </a:r>
                      <a:r>
                        <a:rPr kumimoji="1" lang="en-US" altLang="ja-JP" sz="1200" dirty="0" err="1">
                          <a:solidFill>
                            <a:schemeClr val="tx1"/>
                          </a:solidFill>
                          <a:latin typeface="游ゴシック" panose="020B0400000000000000" pitchFamily="50" charset="-128"/>
                          <a:ea typeface="游ゴシック" panose="020B0400000000000000" pitchFamily="50" charset="-128"/>
                        </a:rPr>
                        <a:t>BtoB</a:t>
                      </a:r>
                      <a:r>
                        <a:rPr kumimoji="1" lang="ja-JP" altLang="en-US" sz="1200" dirty="0">
                          <a:solidFill>
                            <a:schemeClr val="tx1"/>
                          </a:solidFill>
                          <a:latin typeface="游ゴシック" panose="020B0400000000000000" pitchFamily="50" charset="-128"/>
                          <a:ea typeface="游ゴシック" panose="020B0400000000000000" pitchFamily="50" charset="-128"/>
                        </a:rPr>
                        <a:t>プラットフォーム請求書では、請求書に明細情報を表現可能です。</a:t>
                      </a:r>
                      <a:endParaRPr kumimoji="1" lang="en-US" altLang="ja-JP" sz="1200" dirty="0">
                        <a:solidFill>
                          <a:schemeClr val="tx1"/>
                        </a:solidFill>
                        <a:latin typeface="游ゴシック" panose="020B0400000000000000" pitchFamily="50" charset="-128"/>
                        <a:ea typeface="游ゴシック" panose="020B0400000000000000" pitchFamily="50" charset="-128"/>
                      </a:endParaRPr>
                    </a:p>
                    <a:p>
                      <a:pPr>
                        <a:lnSpc>
                          <a:spcPts val="1600"/>
                        </a:lnSpc>
                      </a:pPr>
                      <a:r>
                        <a:rPr kumimoji="1" lang="ja-JP" altLang="en-US" sz="1200" dirty="0">
                          <a:solidFill>
                            <a:schemeClr val="tx1"/>
                          </a:solidFill>
                          <a:latin typeface="游ゴシック" panose="020B0400000000000000" pitchFamily="50" charset="-128"/>
                          <a:ea typeface="游ゴシック" panose="020B0400000000000000" pitchFamily="50" charset="-128"/>
                        </a:rPr>
                        <a:t>添付ではなくシステムへご入力をお願いいたします。</a:t>
                      </a:r>
                    </a:p>
                    <a:p>
                      <a:pPr>
                        <a:lnSpc>
                          <a:spcPts val="1600"/>
                        </a:lnSpc>
                      </a:pPr>
                      <a:endParaRPr kumimoji="1" lang="ja-JP" altLang="en-US" sz="1200"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4675361"/>
                  </a:ext>
                </a:extLst>
              </a:tr>
              <a:tr h="2431818">
                <a:tc rowSpan="3">
                  <a:txBody>
                    <a:bodyPr/>
                    <a:lstStyle/>
                    <a:p>
                      <a:pPr>
                        <a:lnSpc>
                          <a:spcPts val="1600"/>
                        </a:lnSpc>
                      </a:pPr>
                      <a:r>
                        <a:rPr lang="ja-JP" altLang="en-US"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操作・機能</a:t>
                      </a:r>
                      <a:endParaRPr lang="en-US" altLang="ja-JP" sz="12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kumimoji="1"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a:t>
                      </a:r>
                      <a:r>
                        <a:rPr kumimoji="1" lang="ja-JP" altLang="en-US" sz="1200" kern="1200" dirty="0">
                          <a:solidFill>
                            <a:srgbClr val="C00000"/>
                          </a:solidFill>
                          <a:latin typeface="游ゴシック" panose="020B0400000000000000" pitchFamily="50" charset="-128"/>
                          <a:ea typeface="游ゴシック" panose="020B0400000000000000" pitchFamily="50" charset="-128"/>
                          <a:cs typeface="+mn-cs"/>
                        </a:rPr>
                        <a:t>事業者様に本システム利用料などの費用は発生しますか？</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lang="ja-JP" altLang="en-US"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■市より</a:t>
                      </a:r>
                      <a:r>
                        <a:rPr lang="ja-JP" altLang="en-US" sz="1200" dirty="0">
                          <a:solidFill>
                            <a:srgbClr val="C00000"/>
                          </a:solidFill>
                          <a:latin typeface="游ゴシック" panose="020B0400000000000000" pitchFamily="50" charset="-128"/>
                          <a:ea typeface="游ゴシック" panose="020B0400000000000000" pitchFamily="50" charset="-128"/>
                        </a:rPr>
                        <a:t>招待された事業者様の利用料金は無料です。</a:t>
                      </a:r>
                    </a:p>
                    <a:p>
                      <a:pPr>
                        <a:lnSpc>
                          <a:spcPts val="1600"/>
                        </a:lnSpc>
                      </a:pPr>
                      <a:r>
                        <a:rPr lang="ja-JP" altLang="en-US" sz="1200" dirty="0">
                          <a:solidFill>
                            <a:srgbClr val="C00000"/>
                          </a:solidFill>
                          <a:latin typeface="游ゴシック" panose="020B0400000000000000" pitchFamily="50" charset="-128"/>
                          <a:ea typeface="游ゴシック" panose="020B0400000000000000" pitchFamily="50" charset="-128"/>
                        </a:rPr>
                        <a:t>ただし、一部オプションサービス（拡張機能）をご利用の際は、別途費用が発生します。</a:t>
                      </a:r>
                      <a:endParaRPr lang="en-US" altLang="ja-JP" sz="1200" dirty="0">
                        <a:solidFill>
                          <a:srgbClr val="C00000"/>
                        </a:solidFill>
                        <a:latin typeface="游ゴシック" panose="020B0400000000000000" pitchFamily="50" charset="-128"/>
                        <a:ea typeface="游ゴシック" panose="020B0400000000000000" pitchFamily="50" charset="-128"/>
                      </a:endParaRPr>
                    </a:p>
                    <a:p>
                      <a:pPr>
                        <a:lnSpc>
                          <a:spcPts val="1600"/>
                        </a:lnSpc>
                      </a:pPr>
                      <a:r>
                        <a:rPr lang="en-US" altLang="ja-JP" sz="1200" dirty="0">
                          <a:solidFill>
                            <a:srgbClr val="C00000"/>
                          </a:solidFill>
                          <a:latin typeface="游ゴシック" panose="020B0400000000000000" pitchFamily="50" charset="-128"/>
                          <a:ea typeface="游ゴシック" panose="020B0400000000000000" pitchFamily="50" charset="-128"/>
                        </a:rPr>
                        <a:t>※</a:t>
                      </a:r>
                      <a:r>
                        <a:rPr lang="ja-JP" altLang="en-US" sz="1200" dirty="0">
                          <a:solidFill>
                            <a:srgbClr val="C00000"/>
                          </a:solidFill>
                          <a:latin typeface="游ゴシック" panose="020B0400000000000000" pitchFamily="50" charset="-128"/>
                          <a:ea typeface="游ゴシック" panose="020B0400000000000000" pitchFamily="50" charset="-128"/>
                        </a:rPr>
                        <a:t>既に有料プランで利用中の事業者様は除く。</a:t>
                      </a:r>
                      <a:endParaRPr lang="en-US" altLang="ja-JP" sz="12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■別途有料オプション</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一括アップロードや販売管理システムとの連携による自動発行で処理する場合は、別途費用がかかります。システム運営会社に問合せ下さい</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・一括アップロードとは（</a:t>
                      </a:r>
                      <a:r>
                        <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10</a:t>
                      </a: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通／月まで無料）</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貴社の販売管理システムから請求書データを</a:t>
                      </a:r>
                      <a:r>
                        <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CSV</a:t>
                      </a: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出力し、手動でアップロード作成する方法</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・自動発行とは</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　　事業者の販売管理システムから請求書データを出力し、</a:t>
                      </a:r>
                      <a:r>
                        <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FTP</a:t>
                      </a: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t>
                      </a:r>
                      <a:r>
                        <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API</a:t>
                      </a: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で自動発行する方法</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47"/>
                  </a:ext>
                </a:extLst>
              </a:tr>
              <a:tr h="370840">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t>
                      </a:r>
                      <a:r>
                        <a:rPr kumimoji="1" lang="ja-JP" altLang="en-US" sz="12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発行先の請求書確認状況を知る方法がありますか？</a:t>
                      </a:r>
                      <a:endParaRPr lang="ja-JP" altLang="en-US"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2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■市側の請求書受領後の状況は、事業者様の</a:t>
                      </a:r>
                      <a:r>
                        <a:rPr kumimoji="1" lang="en-US" altLang="ja-JP" sz="1200" b="0" i="0" u="none" strike="noStrike" kern="100" cap="none" spc="0" normalizeH="0" baseline="0" noProof="0" dirty="0" err="1">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BtoB</a:t>
                      </a:r>
                      <a:r>
                        <a:rPr kumimoji="1" lang="ja-JP" altLang="en-US" sz="12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プラットフォーム画面</a:t>
                      </a:r>
                      <a:r>
                        <a:rPr kumimoji="1" lang="en-US" altLang="ja-JP" sz="12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_</a:t>
                      </a:r>
                      <a:r>
                        <a:rPr kumimoji="1" lang="ja-JP" altLang="en-US" sz="1200" b="0" i="0" u="none" strike="noStrike" kern="1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発行済一覧よりステータス状況を確認することができます。</a:t>
                      </a:r>
                      <a:endParaRPr lang="ja-JP" altLang="en-US" dirty="0">
                        <a:solidFill>
                          <a:schemeClr val="tx1"/>
                        </a:solidFill>
                        <a:latin typeface="游ゴシック" panose="020B0400000000000000" pitchFamily="50" charset="-128"/>
                        <a:ea typeface="游ゴシック" panose="020B0400000000000000"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589072"/>
                  </a:ext>
                </a:extLst>
              </a:tr>
              <a:tr h="370840">
                <a:tc vMerge="1">
                  <a:txBody>
                    <a:bodyPr/>
                    <a:lstStyle/>
                    <a:p>
                      <a:pPr>
                        <a:lnSpc>
                          <a:spcPts val="1600"/>
                        </a:lnSpc>
                      </a:pPr>
                      <a:endParaRPr lang="en-US" altLang="ja-JP" sz="1200" kern="100" dirty="0">
                        <a:solidFill>
                          <a:srgbClr val="1D1C1D"/>
                        </a:solidFill>
                        <a:latin typeface="Noto Sans JP Thin" panose="020B0200000000000000" pitchFamily="50" charset="-128"/>
                        <a:ea typeface="Noto Sans JP Thin" panose="020B0200000000000000" pitchFamily="50" charset="-128"/>
                        <a:cs typeface="Arial" panose="020B0604020202020204" pitchFamily="34" charset="0"/>
                      </a:endParaRPr>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nSpc>
                          <a:spcPts val="1600"/>
                        </a:lnSpc>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●概要資料やシステムの操作マニュアル入手方法を教えてください。</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a:t>
                      </a: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市</a:t>
                      </a:r>
                      <a:r>
                        <a:rPr kumimoji="1"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HP</a:t>
                      </a:r>
                      <a:r>
                        <a:rPr kumimoji="1" lang="ja-JP" altLang="en-US"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rPr>
                        <a:t>から各資料をダウンロードできます。</a:t>
                      </a:r>
                      <a:endParaRPr lang="en-US" altLang="ja-JP" sz="1200" kern="100" dirty="0">
                        <a:solidFill>
                          <a:schemeClr val="tx1"/>
                        </a:solidFill>
                        <a:latin typeface="游ゴシック" panose="020B0400000000000000" pitchFamily="50" charset="-128"/>
                        <a:ea typeface="游ゴシック" panose="020B0400000000000000" pitchFamily="50" charset="-128"/>
                        <a:cs typeface="Arial" panose="020B0604020202020204" pitchFamily="34" charset="0"/>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60596668"/>
                  </a:ext>
                </a:extLst>
              </a:tr>
            </a:tbl>
          </a:graphicData>
        </a:graphic>
      </p:graphicFrame>
      <p:sp>
        <p:nvSpPr>
          <p:cNvPr id="3" name="正方形/長方形 2">
            <a:extLst>
              <a:ext uri="{FF2B5EF4-FFF2-40B4-BE49-F238E27FC236}">
                <a16:creationId xmlns:a16="http://schemas.microsoft.com/office/drawing/2014/main" id="{9FBD9A23-E2C0-8279-CE9A-27B2A4577DC4}"/>
              </a:ext>
            </a:extLst>
          </p:cNvPr>
          <p:cNvSpPr/>
          <p:nvPr/>
        </p:nvSpPr>
        <p:spPr>
          <a:xfrm>
            <a:off x="524764" y="-5494"/>
            <a:ext cx="9879865" cy="510011"/>
          </a:xfrm>
          <a:prstGeom prst="rect">
            <a:avLst/>
          </a:prstGeom>
        </p:spPr>
        <p:txBody>
          <a:bodyPr wrap="square">
            <a:spAutoFit/>
          </a:bodyPr>
          <a:lstStyle/>
          <a:p>
            <a:pPr defTabSz="1187450">
              <a:lnSpc>
                <a:spcPct val="150000"/>
              </a:lnSpc>
              <a:tabLst>
                <a:tab pos="4479925" algn="r"/>
              </a:tabLst>
            </a:pPr>
            <a:r>
              <a:rPr lang="en-US" altLang="ja-JP" sz="2000" b="1" dirty="0">
                <a:latin typeface="游ゴシック" panose="020B0400000000000000" pitchFamily="50" charset="-128"/>
                <a:ea typeface="游ゴシック" panose="020B0400000000000000" pitchFamily="50" charset="-128"/>
              </a:rPr>
              <a:t>FAQ</a:t>
            </a:r>
          </a:p>
        </p:txBody>
      </p:sp>
    </p:spTree>
    <p:extLst>
      <p:ext uri="{BB962C8B-B14F-4D97-AF65-F5344CB8AC3E}">
        <p14:creationId xmlns:p14="http://schemas.microsoft.com/office/powerpoint/2010/main" val="193673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0E2F89-0311-35B5-A3BF-A3E1073AE761}"/>
              </a:ext>
            </a:extLst>
          </p:cNvPr>
          <p:cNvSpPr/>
          <p:nvPr/>
        </p:nvSpPr>
        <p:spPr>
          <a:xfrm>
            <a:off x="531265" y="17612"/>
            <a:ext cx="4614088" cy="510011"/>
          </a:xfrm>
          <a:prstGeom prst="rect">
            <a:avLst/>
          </a:prstGeom>
        </p:spPr>
        <p:txBody>
          <a:bodyPr wrap="square">
            <a:spAutoFit/>
          </a:bodyPr>
          <a:lstStyle/>
          <a:p>
            <a:pPr defTabSz="1187450">
              <a:lnSpc>
                <a:spcPct val="150000"/>
              </a:lnSpc>
              <a:tabLst>
                <a:tab pos="4479925" algn="r"/>
              </a:tabLst>
            </a:pPr>
            <a:r>
              <a:rPr lang="ja-JP" altLang="ja-JP" sz="2000" b="1" kern="100" dirty="0">
                <a:effectLst/>
                <a:latin typeface="游ゴシック" panose="020B0400000000000000" pitchFamily="50" charset="-128"/>
                <a:ea typeface="游ゴシック" panose="020B0400000000000000" pitchFamily="50" charset="-128"/>
                <a:cs typeface="Times New Roman" panose="02020603050405020304" pitchFamily="18" charset="0"/>
              </a:rPr>
              <a:t>お問合せ</a:t>
            </a:r>
          </a:p>
        </p:txBody>
      </p:sp>
      <p:sp>
        <p:nvSpPr>
          <p:cNvPr id="20" name="Google Shape;289;p3">
            <a:extLst>
              <a:ext uri="{FF2B5EF4-FFF2-40B4-BE49-F238E27FC236}">
                <a16:creationId xmlns:a16="http://schemas.microsoft.com/office/drawing/2014/main" id="{15631EBF-0B63-6E9E-AB4E-2D32DBD618A1}"/>
              </a:ext>
            </a:extLst>
          </p:cNvPr>
          <p:cNvSpPr/>
          <p:nvPr/>
        </p:nvSpPr>
        <p:spPr>
          <a:xfrm>
            <a:off x="636439" y="2684428"/>
            <a:ext cx="4914414" cy="772123"/>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400"/>
            </a:pPr>
            <a:r>
              <a:rPr lang="ja-JP" altLang="en-US" sz="1400" dirty="0">
                <a:latin typeface="游ゴシック" panose="020B0400000000000000" pitchFamily="50" charset="-128"/>
                <a:ea typeface="游ゴシック" panose="020B0400000000000000" pitchFamily="50" charset="-128"/>
                <a:cs typeface="Arial"/>
                <a:sym typeface="Arial"/>
              </a:rPr>
              <a:t>電子請求システムに関する問合せ</a:t>
            </a:r>
            <a:endParaRPr lang="en-US" altLang="ja-JP" sz="1400" dirty="0">
              <a:latin typeface="游ゴシック" panose="020B0400000000000000" pitchFamily="50" charset="-128"/>
              <a:ea typeface="游ゴシック" panose="020B0400000000000000" pitchFamily="50" charset="-128"/>
              <a:cs typeface="Arial"/>
              <a:sym typeface="Arial"/>
            </a:endParaRPr>
          </a:p>
          <a:p>
            <a:pPr>
              <a:buClr>
                <a:srgbClr val="000000"/>
              </a:buClr>
              <a:buSzPts val="1400"/>
            </a:pPr>
            <a:endParaRPr lang="en-US" altLang="ja-JP" sz="1400" dirty="0">
              <a:latin typeface="游ゴシック" panose="020B0400000000000000" pitchFamily="50" charset="-128"/>
              <a:ea typeface="游ゴシック" panose="020B0400000000000000" pitchFamily="50" charset="-128"/>
              <a:cs typeface="Arial"/>
              <a:sym typeface="Arial"/>
            </a:endParaRPr>
          </a:p>
          <a:p>
            <a:pPr>
              <a:buClr>
                <a:srgbClr val="000000"/>
              </a:buClr>
              <a:buSzPts val="1766"/>
            </a:pPr>
            <a:endParaRPr lang="en-US" sz="1400" dirty="0">
              <a:latin typeface="游ゴシック" panose="020B0400000000000000" pitchFamily="50" charset="-128"/>
              <a:ea typeface="游ゴシック" panose="020B0400000000000000" pitchFamily="50" charset="-128"/>
              <a:cs typeface="Arial"/>
              <a:sym typeface="Arial"/>
            </a:endParaRPr>
          </a:p>
        </p:txBody>
      </p:sp>
      <p:sp>
        <p:nvSpPr>
          <p:cNvPr id="76" name="Google Shape;289;p3">
            <a:extLst>
              <a:ext uri="{FF2B5EF4-FFF2-40B4-BE49-F238E27FC236}">
                <a16:creationId xmlns:a16="http://schemas.microsoft.com/office/drawing/2014/main" id="{872324ED-8DDD-2A4D-5349-D10C56B262B7}"/>
              </a:ext>
            </a:extLst>
          </p:cNvPr>
          <p:cNvSpPr/>
          <p:nvPr/>
        </p:nvSpPr>
        <p:spPr>
          <a:xfrm>
            <a:off x="6560598" y="2760437"/>
            <a:ext cx="6555680" cy="1112521"/>
          </a:xfrm>
          <a:prstGeom prst="roundRect">
            <a:avLst>
              <a:gd name="adj" fmla="val 0"/>
            </a:avLst>
          </a:prstGeom>
          <a:noFill/>
          <a:ln>
            <a:noFill/>
          </a:ln>
        </p:spPr>
        <p:txBody>
          <a:bodyPr spcFirstLastPara="1" wrap="square" lIns="91425" tIns="45700" rIns="91425" bIns="45700" anchor="t" anchorCtr="0">
            <a:noAutofit/>
          </a:bodyPr>
          <a:lstStyle/>
          <a:p>
            <a:pPr>
              <a:buClr>
                <a:srgbClr val="000000"/>
              </a:buClr>
              <a:buSzPts val="1400"/>
            </a:pPr>
            <a:r>
              <a:rPr lang="ja-JP" altLang="en-US" sz="1400" dirty="0">
                <a:latin typeface="游ゴシック" panose="020B0400000000000000" pitchFamily="50" charset="-128"/>
                <a:ea typeface="游ゴシック" panose="020B0400000000000000" pitchFamily="50" charset="-128"/>
                <a:cs typeface="Arial"/>
                <a:sym typeface="Arial"/>
              </a:rPr>
              <a:t>⑴　操作に関するお問い合わせは、カスタマーセンターへ</a:t>
            </a:r>
            <a:endParaRPr lang="en-US" altLang="ja-JP" sz="1400" dirty="0">
              <a:latin typeface="游ゴシック" panose="020B0400000000000000" pitchFamily="50" charset="-128"/>
              <a:ea typeface="游ゴシック" panose="020B0400000000000000" pitchFamily="50" charset="-128"/>
              <a:cs typeface="Arial"/>
              <a:sym typeface="Arial"/>
            </a:endParaRPr>
          </a:p>
          <a:p>
            <a:pPr>
              <a:buClr>
                <a:srgbClr val="000000"/>
              </a:buClr>
              <a:buSzPts val="1400"/>
            </a:pPr>
            <a:r>
              <a:rPr lang="ja-JP" altLang="en-US" sz="1400" dirty="0">
                <a:latin typeface="游ゴシック" panose="020B0400000000000000" pitchFamily="50" charset="-128"/>
                <a:ea typeface="游ゴシック" panose="020B0400000000000000" pitchFamily="50" charset="-128"/>
                <a:cs typeface="Arial"/>
                <a:sym typeface="Arial"/>
              </a:rPr>
              <a:t>　　お問合せ下さい。</a:t>
            </a:r>
            <a:endParaRPr lang="en-US" altLang="ja-JP" sz="1400" dirty="0">
              <a:latin typeface="游ゴシック" panose="020B0400000000000000" pitchFamily="50" charset="-128"/>
              <a:ea typeface="游ゴシック" panose="020B0400000000000000" pitchFamily="50" charset="-128"/>
              <a:cs typeface="Arial"/>
              <a:sym typeface="Arial"/>
            </a:endParaRPr>
          </a:p>
          <a:p>
            <a:pPr>
              <a:buClr>
                <a:srgbClr val="000000"/>
              </a:buClr>
              <a:buSzPts val="1400"/>
            </a:pPr>
            <a:r>
              <a:rPr lang="ja-JP" altLang="en-US" sz="1400" dirty="0">
                <a:latin typeface="游ゴシック" panose="020B0400000000000000" pitchFamily="50" charset="-128"/>
                <a:ea typeface="游ゴシック" panose="020B0400000000000000" pitchFamily="50" charset="-128"/>
                <a:cs typeface="Arial"/>
                <a:sym typeface="Arial"/>
              </a:rPr>
              <a:t>　　　</a:t>
            </a:r>
            <a:endParaRPr lang="en-US" altLang="ja-JP" sz="1400" dirty="0">
              <a:latin typeface="游ゴシック" panose="020B0400000000000000" pitchFamily="50" charset="-128"/>
              <a:ea typeface="游ゴシック" panose="020B0400000000000000" pitchFamily="50" charset="-128"/>
              <a:cs typeface="Arial"/>
              <a:sym typeface="Arial"/>
            </a:endParaRPr>
          </a:p>
          <a:p>
            <a:pPr>
              <a:buClr>
                <a:srgbClr val="000000"/>
              </a:buClr>
              <a:buSzPts val="1400"/>
            </a:pPr>
            <a:r>
              <a:rPr lang="ja-JP" altLang="en-US" sz="1400" dirty="0">
                <a:latin typeface="游ゴシック" panose="020B0400000000000000" pitchFamily="50" charset="-128"/>
                <a:ea typeface="游ゴシック" panose="020B0400000000000000" pitchFamily="50" charset="-128"/>
                <a:cs typeface="Arial"/>
                <a:sym typeface="Arial"/>
              </a:rPr>
              <a:t>⑵　カスタマーセンターへの問合せ方法は、操作マニュアルを</a:t>
            </a:r>
            <a:endParaRPr lang="en-US" altLang="ja-JP" sz="1400" dirty="0">
              <a:latin typeface="游ゴシック" panose="020B0400000000000000" pitchFamily="50" charset="-128"/>
              <a:ea typeface="游ゴシック" panose="020B0400000000000000" pitchFamily="50" charset="-128"/>
              <a:cs typeface="Arial"/>
              <a:sym typeface="Arial"/>
            </a:endParaRPr>
          </a:p>
          <a:p>
            <a:pPr>
              <a:buClr>
                <a:srgbClr val="000000"/>
              </a:buClr>
              <a:buSzPts val="1400"/>
            </a:pPr>
            <a:r>
              <a:rPr lang="ja-JP" altLang="en-US" sz="1400" dirty="0">
                <a:latin typeface="游ゴシック" panose="020B0400000000000000" pitchFamily="50" charset="-128"/>
                <a:ea typeface="游ゴシック" panose="020B0400000000000000" pitchFamily="50" charset="-128"/>
                <a:cs typeface="Arial"/>
                <a:sym typeface="Arial"/>
              </a:rPr>
              <a:t>　　ご確認ください。</a:t>
            </a:r>
            <a:endParaRPr lang="en-US" altLang="ja-JP" sz="1400" dirty="0">
              <a:latin typeface="游ゴシック" panose="020B0400000000000000" pitchFamily="50" charset="-128"/>
              <a:ea typeface="游ゴシック" panose="020B0400000000000000" pitchFamily="50" charset="-128"/>
              <a:cs typeface="Arial"/>
              <a:sym typeface="Arial"/>
            </a:endParaRPr>
          </a:p>
        </p:txBody>
      </p:sp>
      <p:grpSp>
        <p:nvGrpSpPr>
          <p:cNvPr id="4" name="グループ化 3">
            <a:extLst>
              <a:ext uri="{FF2B5EF4-FFF2-40B4-BE49-F238E27FC236}">
                <a16:creationId xmlns:a16="http://schemas.microsoft.com/office/drawing/2014/main" id="{AA5A04C0-3F89-980F-6B37-E36CE493E1D8}"/>
              </a:ext>
            </a:extLst>
          </p:cNvPr>
          <p:cNvGrpSpPr/>
          <p:nvPr/>
        </p:nvGrpSpPr>
        <p:grpSpPr>
          <a:xfrm>
            <a:off x="636439" y="2209799"/>
            <a:ext cx="4823953" cy="284502"/>
            <a:chOff x="732243" y="963432"/>
            <a:chExt cx="3702326" cy="284502"/>
          </a:xfrm>
          <a:solidFill>
            <a:srgbClr val="00645A"/>
          </a:solidFill>
        </p:grpSpPr>
        <p:sp>
          <p:nvSpPr>
            <p:cNvPr id="5" name="角丸四角形 135">
              <a:extLst>
                <a:ext uri="{FF2B5EF4-FFF2-40B4-BE49-F238E27FC236}">
                  <a16:creationId xmlns:a16="http://schemas.microsoft.com/office/drawing/2014/main" id="{A0EF2711-872B-5414-E77C-D510F9387F5B}"/>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1</a:t>
              </a:r>
              <a:endParaRPr lang="ja-JP" altLang="en-US" sz="1400" dirty="0">
                <a:latin typeface="游ゴシック" panose="020B0400000000000000" pitchFamily="50" charset="-128"/>
                <a:ea typeface="游ゴシック" panose="020B0400000000000000" pitchFamily="50" charset="-128"/>
              </a:endParaRPr>
            </a:p>
          </p:txBody>
        </p:sp>
        <p:sp>
          <p:nvSpPr>
            <p:cNvPr id="6" name="角丸四角形 134">
              <a:extLst>
                <a:ext uri="{FF2B5EF4-FFF2-40B4-BE49-F238E27FC236}">
                  <a16:creationId xmlns:a16="http://schemas.microsoft.com/office/drawing/2014/main" id="{7787AACC-D60A-EEFE-D3E5-B6E8C4697EF1}"/>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　問合せ</a:t>
              </a:r>
            </a:p>
          </p:txBody>
        </p:sp>
      </p:grpSp>
      <p:grpSp>
        <p:nvGrpSpPr>
          <p:cNvPr id="7" name="グループ化 6">
            <a:extLst>
              <a:ext uri="{FF2B5EF4-FFF2-40B4-BE49-F238E27FC236}">
                <a16:creationId xmlns:a16="http://schemas.microsoft.com/office/drawing/2014/main" id="{AEC4A85C-F1FA-5104-71F7-55D2E997EDBA}"/>
              </a:ext>
            </a:extLst>
          </p:cNvPr>
          <p:cNvGrpSpPr/>
          <p:nvPr/>
        </p:nvGrpSpPr>
        <p:grpSpPr>
          <a:xfrm>
            <a:off x="6641148" y="2204293"/>
            <a:ext cx="4823953" cy="284502"/>
            <a:chOff x="732243" y="963432"/>
            <a:chExt cx="3702326" cy="284502"/>
          </a:xfrm>
          <a:solidFill>
            <a:schemeClr val="accent6"/>
          </a:solidFill>
        </p:grpSpPr>
        <p:sp>
          <p:nvSpPr>
            <p:cNvPr id="8" name="角丸四角形 135">
              <a:extLst>
                <a:ext uri="{FF2B5EF4-FFF2-40B4-BE49-F238E27FC236}">
                  <a16:creationId xmlns:a16="http://schemas.microsoft.com/office/drawing/2014/main" id="{05E43419-ADB3-324C-17EB-34C4E4607D07}"/>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2</a:t>
              </a:r>
              <a:endParaRPr lang="ja-JP" altLang="en-US" sz="1400" dirty="0">
                <a:latin typeface="游ゴシック" panose="020B0400000000000000" pitchFamily="50" charset="-128"/>
                <a:ea typeface="游ゴシック" panose="020B0400000000000000" pitchFamily="50" charset="-128"/>
              </a:endParaRPr>
            </a:p>
          </p:txBody>
        </p:sp>
        <p:sp>
          <p:nvSpPr>
            <p:cNvPr id="9" name="角丸四角形 134">
              <a:extLst>
                <a:ext uri="{FF2B5EF4-FFF2-40B4-BE49-F238E27FC236}">
                  <a16:creationId xmlns:a16="http://schemas.microsoft.com/office/drawing/2014/main" id="{3FB20157-7D23-6A51-7A2A-7C74A7D6B80E}"/>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（運営会社）㈱インフォマートへの問合せ　</a:t>
              </a:r>
            </a:p>
          </p:txBody>
        </p:sp>
      </p:grpSp>
      <p:graphicFrame>
        <p:nvGraphicFramePr>
          <p:cNvPr id="12" name="表 11">
            <a:extLst>
              <a:ext uri="{FF2B5EF4-FFF2-40B4-BE49-F238E27FC236}">
                <a16:creationId xmlns:a16="http://schemas.microsoft.com/office/drawing/2014/main" id="{8972DF70-E2D0-4345-A4DC-1C6ADDA8E1FF}"/>
              </a:ext>
            </a:extLst>
          </p:cNvPr>
          <p:cNvGraphicFramePr>
            <a:graphicFrameLocks noGrp="1"/>
          </p:cNvGraphicFramePr>
          <p:nvPr>
            <p:extLst>
              <p:ext uri="{D42A27DB-BD31-4B8C-83A1-F6EECF244321}">
                <p14:modId xmlns:p14="http://schemas.microsoft.com/office/powerpoint/2010/main" val="265714100"/>
              </p:ext>
            </p:extLst>
          </p:nvPr>
        </p:nvGraphicFramePr>
        <p:xfrm>
          <a:off x="636439" y="3502118"/>
          <a:ext cx="4677790" cy="741680"/>
        </p:xfrm>
        <a:graphic>
          <a:graphicData uri="http://schemas.openxmlformats.org/drawingml/2006/table">
            <a:tbl>
              <a:tblPr firstRow="1" bandRow="1">
                <a:tableStyleId>{93296810-A885-4BE3-A3E7-6D5BEEA58F35}</a:tableStyleId>
              </a:tblPr>
              <a:tblGrid>
                <a:gridCol w="2075327">
                  <a:extLst>
                    <a:ext uri="{9D8B030D-6E8A-4147-A177-3AD203B41FA5}">
                      <a16:colId xmlns:a16="http://schemas.microsoft.com/office/drawing/2014/main" val="479307664"/>
                    </a:ext>
                  </a:extLst>
                </a:gridCol>
                <a:gridCol w="2602463">
                  <a:extLst>
                    <a:ext uri="{9D8B030D-6E8A-4147-A177-3AD203B41FA5}">
                      <a16:colId xmlns:a16="http://schemas.microsoft.com/office/drawing/2014/main" val="1670053947"/>
                    </a:ext>
                  </a:extLst>
                </a:gridCol>
              </a:tblGrid>
              <a:tr h="370840">
                <a:tc>
                  <a:txBody>
                    <a:bodyPr/>
                    <a:lstStyle/>
                    <a:p>
                      <a:pPr algn="ctr"/>
                      <a:r>
                        <a:rPr kumimoji="1" lang="ja-JP" altLang="en-US" sz="1400" b="0" dirty="0">
                          <a:solidFill>
                            <a:sysClr val="windowText" lastClr="000000"/>
                          </a:solidFill>
                          <a:latin typeface="游ゴシック" panose="020B0400000000000000" pitchFamily="50" charset="-128"/>
                          <a:ea typeface="游ゴシック" panose="020B0400000000000000" pitchFamily="50" charset="-128"/>
                        </a:rPr>
                        <a:t>会計課</a:t>
                      </a:r>
                    </a:p>
                  </a:txBody>
                  <a:tcPr anchor="ctr">
                    <a:solidFill>
                      <a:schemeClr val="bg2"/>
                    </a:solidFill>
                  </a:tcPr>
                </a:tc>
                <a:tc>
                  <a:txBody>
                    <a:bodyPr/>
                    <a:lstStyle/>
                    <a:p>
                      <a:pPr marL="0" algn="l" defTabSz="914400" rtl="0" eaLnBrk="1" latinLnBrk="0" hangingPunct="1"/>
                      <a:r>
                        <a:rPr kumimoji="1" lang="en-US" altLang="ja-JP" sz="1400" b="0" kern="1200" dirty="0">
                          <a:solidFill>
                            <a:schemeClr val="tx1"/>
                          </a:solidFill>
                          <a:latin typeface="游ゴシック" panose="020B0400000000000000" pitchFamily="50" charset="-128"/>
                          <a:ea typeface="游ゴシック" panose="020B0400000000000000" pitchFamily="50" charset="-128"/>
                          <a:cs typeface="+mn-cs"/>
                        </a:rPr>
                        <a:t>048-556-1111</a:t>
                      </a:r>
                      <a:r>
                        <a:rPr kumimoji="1" lang="ja-JP" altLang="en-US" sz="1400" b="0" kern="1200" dirty="0">
                          <a:solidFill>
                            <a:schemeClr val="tx1"/>
                          </a:solidFill>
                          <a:latin typeface="游ゴシック" panose="020B0400000000000000" pitchFamily="50" charset="-128"/>
                          <a:ea typeface="游ゴシック" panose="020B0400000000000000" pitchFamily="50" charset="-128"/>
                          <a:cs typeface="+mn-cs"/>
                        </a:rPr>
                        <a:t>（内線</a:t>
                      </a:r>
                      <a:r>
                        <a:rPr kumimoji="1" lang="en-US" altLang="ja-JP" sz="1400" b="0" kern="1200" dirty="0">
                          <a:solidFill>
                            <a:schemeClr val="tx1"/>
                          </a:solidFill>
                          <a:latin typeface="游ゴシック" panose="020B0400000000000000" pitchFamily="50" charset="-128"/>
                          <a:ea typeface="游ゴシック" panose="020B0400000000000000" pitchFamily="50" charset="-128"/>
                          <a:cs typeface="+mn-cs"/>
                        </a:rPr>
                        <a:t>206</a:t>
                      </a:r>
                      <a:r>
                        <a:rPr kumimoji="1" lang="ja-JP" altLang="en-US" sz="1400" b="0" kern="1200" dirty="0">
                          <a:solidFill>
                            <a:schemeClr val="tx1"/>
                          </a:solidFill>
                          <a:latin typeface="游ゴシック" panose="020B0400000000000000" pitchFamily="50" charset="-128"/>
                          <a:ea typeface="游ゴシック" panose="020B0400000000000000" pitchFamily="50" charset="-128"/>
                          <a:cs typeface="+mn-cs"/>
                        </a:rPr>
                        <a:t>）</a:t>
                      </a:r>
                      <a:endParaRPr kumimoji="1" lang="en-US" altLang="ja-JP" sz="1400" b="0" kern="1200" dirty="0">
                        <a:solidFill>
                          <a:schemeClr val="tx1"/>
                        </a:solidFill>
                        <a:latin typeface="游ゴシック" panose="020B0400000000000000" pitchFamily="50" charset="-128"/>
                        <a:ea typeface="游ゴシック" panose="020B0400000000000000" pitchFamily="50" charset="-128"/>
                        <a:cs typeface="+mn-cs"/>
                      </a:endParaRPr>
                    </a:p>
                  </a:txBody>
                  <a:tcPr anchor="ctr">
                    <a:solidFill>
                      <a:schemeClr val="bg2"/>
                    </a:solidFill>
                  </a:tcPr>
                </a:tc>
                <a:extLst>
                  <a:ext uri="{0D108BD9-81ED-4DB2-BD59-A6C34878D82A}">
                    <a16:rowId xmlns:a16="http://schemas.microsoft.com/office/drawing/2014/main" val="26329557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ysClr val="windowText" lastClr="000000"/>
                          </a:solidFill>
                          <a:latin typeface="游ゴシック" panose="020B0400000000000000" pitchFamily="50" charset="-128"/>
                          <a:ea typeface="游ゴシック" panose="020B0400000000000000" pitchFamily="50" charset="-128"/>
                        </a:rPr>
                        <a:t>情報政策課</a:t>
                      </a:r>
                    </a:p>
                  </a:txBody>
                  <a:tcPr anchor="ctr">
                    <a:solidFill>
                      <a:schemeClr val="bg2"/>
                    </a:solidFill>
                  </a:tcPr>
                </a:tc>
                <a:tc>
                  <a:txBody>
                    <a:bodyPr/>
                    <a:lstStyle/>
                    <a:p>
                      <a:pPr algn="l"/>
                      <a:r>
                        <a:rPr kumimoji="1" lang="en-US" altLang="ja-JP" sz="1400" b="0" dirty="0">
                          <a:latin typeface="游ゴシック" panose="020B0400000000000000" pitchFamily="50" charset="-128"/>
                          <a:ea typeface="游ゴシック" panose="020B0400000000000000" pitchFamily="50" charset="-128"/>
                        </a:rPr>
                        <a:t>048-556-1111</a:t>
                      </a:r>
                      <a:r>
                        <a:rPr kumimoji="1" lang="ja-JP" altLang="en-US" sz="1400" b="0" dirty="0">
                          <a:latin typeface="游ゴシック" panose="020B0400000000000000" pitchFamily="50" charset="-128"/>
                          <a:ea typeface="游ゴシック" panose="020B0400000000000000" pitchFamily="50" charset="-128"/>
                        </a:rPr>
                        <a:t>（内線</a:t>
                      </a:r>
                      <a:r>
                        <a:rPr kumimoji="1" lang="en-US" altLang="ja-JP" sz="1400" b="0" dirty="0">
                          <a:latin typeface="游ゴシック" panose="020B0400000000000000" pitchFamily="50" charset="-128"/>
                          <a:ea typeface="游ゴシック" panose="020B0400000000000000" pitchFamily="50" charset="-128"/>
                        </a:rPr>
                        <a:t>331</a:t>
                      </a:r>
                      <a:r>
                        <a:rPr kumimoji="1" lang="ja-JP" altLang="en-US" sz="1400" b="0" dirty="0">
                          <a:latin typeface="游ゴシック" panose="020B0400000000000000" pitchFamily="50" charset="-128"/>
                          <a:ea typeface="游ゴシック" panose="020B0400000000000000" pitchFamily="50" charset="-128"/>
                        </a:rPr>
                        <a:t>）</a:t>
                      </a:r>
                    </a:p>
                  </a:txBody>
                  <a:tcPr anchor="ctr">
                    <a:solidFill>
                      <a:schemeClr val="bg2"/>
                    </a:solidFill>
                  </a:tcPr>
                </a:tc>
                <a:extLst>
                  <a:ext uri="{0D108BD9-81ED-4DB2-BD59-A6C34878D82A}">
                    <a16:rowId xmlns:a16="http://schemas.microsoft.com/office/drawing/2014/main" val="3493807021"/>
                  </a:ext>
                </a:extLst>
              </a:tr>
            </a:tbl>
          </a:graphicData>
        </a:graphic>
      </p:graphicFrame>
    </p:spTree>
    <p:extLst>
      <p:ext uri="{BB962C8B-B14F-4D97-AF65-F5344CB8AC3E}">
        <p14:creationId xmlns:p14="http://schemas.microsoft.com/office/powerpoint/2010/main" val="90309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307273-DE9F-D764-3043-6F699606C659}"/>
              </a:ext>
            </a:extLst>
          </p:cNvPr>
          <p:cNvSpPr txBox="1"/>
          <p:nvPr/>
        </p:nvSpPr>
        <p:spPr>
          <a:xfrm>
            <a:off x="525208" y="104503"/>
            <a:ext cx="11296033" cy="400110"/>
          </a:xfrm>
          <a:prstGeom prst="rect">
            <a:avLst/>
          </a:prstGeom>
          <a:noFill/>
        </p:spPr>
        <p:txBody>
          <a:bodyPr wrap="square" rtlCol="0">
            <a:spAutoFit/>
          </a:bodyPr>
          <a:lstStyle/>
          <a:p>
            <a:r>
              <a:rPr lang="ja-JP" altLang="en-US" sz="2000" b="1" dirty="0">
                <a:latin typeface="游ゴシック" panose="020B0400000000000000" pitchFamily="50" charset="-128"/>
                <a:ea typeface="游ゴシック" panose="020B0400000000000000" pitchFamily="50" charset="-128"/>
              </a:rPr>
              <a:t>電子請求書  取引概要</a:t>
            </a:r>
            <a:endParaRPr lang="en-US" altLang="ja-JP" sz="20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DEA3F6A-53EC-7E85-C519-A83BAD30DC02}"/>
              </a:ext>
            </a:extLst>
          </p:cNvPr>
          <p:cNvSpPr txBox="1"/>
          <p:nvPr/>
        </p:nvSpPr>
        <p:spPr>
          <a:xfrm>
            <a:off x="482563" y="2478715"/>
            <a:ext cx="4600235" cy="554126"/>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lnSpc>
                <a:spcPts val="1800"/>
              </a:lnSpc>
              <a:buFont typeface="Wingdings" panose="05000000000000000000" pitchFamily="2" charset="2"/>
              <a:buChar char="l"/>
            </a:pPr>
            <a:r>
              <a:rPr lang="ja-JP" altLang="en-US" sz="1600" dirty="0">
                <a:solidFill>
                  <a:srgbClr val="C00000"/>
                </a:solidFill>
                <a:latin typeface="游ゴシック" panose="020B0400000000000000" pitchFamily="50" charset="-128"/>
                <a:ea typeface="游ゴシック" panose="020B0400000000000000" pitchFamily="50" charset="-128"/>
              </a:rPr>
              <a:t>市に発行する請求書</a:t>
            </a:r>
            <a:endParaRPr lang="en-US" altLang="ja-JP" sz="1600" dirty="0">
              <a:solidFill>
                <a:srgbClr val="C00000"/>
              </a:solidFill>
              <a:latin typeface="游ゴシック" panose="020B0400000000000000" pitchFamily="50" charset="-128"/>
              <a:ea typeface="游ゴシック" panose="020B0400000000000000" pitchFamily="50" charset="-128"/>
            </a:endParaRPr>
          </a:p>
          <a:p>
            <a:pPr indent="0">
              <a:lnSpc>
                <a:spcPts val="1800"/>
              </a:lnSpc>
            </a:pPr>
            <a:r>
              <a:rPr lang="ja-JP" altLang="en-US" sz="1600" dirty="0">
                <a:latin typeface="游ゴシック" panose="020B0400000000000000" pitchFamily="50" charset="-128"/>
                <a:ea typeface="游ゴシック" panose="020B0400000000000000" pitchFamily="50" charset="-128"/>
              </a:rPr>
              <a:t>　</a:t>
            </a:r>
          </a:p>
        </p:txBody>
      </p:sp>
      <p:sp>
        <p:nvSpPr>
          <p:cNvPr id="104" name="テキスト ボックス 103">
            <a:extLst>
              <a:ext uri="{FF2B5EF4-FFF2-40B4-BE49-F238E27FC236}">
                <a16:creationId xmlns:a16="http://schemas.microsoft.com/office/drawing/2014/main" id="{655AE12A-E885-1F44-423C-C2D49B291569}"/>
              </a:ext>
            </a:extLst>
          </p:cNvPr>
          <p:cNvSpPr txBox="1"/>
          <p:nvPr/>
        </p:nvSpPr>
        <p:spPr>
          <a:xfrm>
            <a:off x="482563" y="1472356"/>
            <a:ext cx="4311209" cy="584775"/>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buFont typeface="Wingdings" panose="05000000000000000000" pitchFamily="2" charset="2"/>
              <a:buChar char="l"/>
            </a:pPr>
            <a:r>
              <a:rPr lang="ja-JP" altLang="en-US" sz="1600" dirty="0">
                <a:solidFill>
                  <a:srgbClr val="C00000"/>
                </a:solidFill>
                <a:latin typeface="游ゴシック" panose="020B0400000000000000" pitchFamily="50" charset="-128"/>
                <a:ea typeface="游ゴシック" panose="020B0400000000000000" pitchFamily="50" charset="-128"/>
              </a:rPr>
              <a:t>令和</a:t>
            </a:r>
            <a:r>
              <a:rPr lang="en-US" altLang="ja-JP" sz="1600" dirty="0">
                <a:solidFill>
                  <a:srgbClr val="C00000"/>
                </a:solidFill>
                <a:latin typeface="游ゴシック" panose="020B0400000000000000" pitchFamily="50" charset="-128"/>
                <a:ea typeface="游ゴシック" panose="020B0400000000000000" pitchFamily="50" charset="-128"/>
              </a:rPr>
              <a:t>8</a:t>
            </a:r>
            <a:r>
              <a:rPr lang="ja-JP" altLang="en-US" sz="1600" dirty="0">
                <a:solidFill>
                  <a:srgbClr val="C00000"/>
                </a:solidFill>
                <a:latin typeface="游ゴシック" panose="020B0400000000000000" pitchFamily="50" charset="-128"/>
                <a:ea typeface="游ゴシック" panose="020B0400000000000000" pitchFamily="50" charset="-128"/>
              </a:rPr>
              <a:t>年</a:t>
            </a:r>
            <a:r>
              <a:rPr lang="en-US" altLang="ja-JP" sz="1600" dirty="0">
                <a:solidFill>
                  <a:srgbClr val="C00000"/>
                </a:solidFill>
                <a:latin typeface="游ゴシック" panose="020B0400000000000000" pitchFamily="50" charset="-128"/>
                <a:ea typeface="游ゴシック" panose="020B0400000000000000" pitchFamily="50" charset="-128"/>
              </a:rPr>
              <a:t>3</a:t>
            </a:r>
            <a:r>
              <a:rPr lang="ja-JP" altLang="en-US" sz="1600" dirty="0">
                <a:solidFill>
                  <a:srgbClr val="C00000"/>
                </a:solidFill>
                <a:latin typeface="游ゴシック" panose="020B0400000000000000" pitchFamily="50" charset="-128"/>
                <a:ea typeface="游ゴシック" panose="020B0400000000000000" pitchFamily="50" charset="-128"/>
              </a:rPr>
              <a:t>月</a:t>
            </a:r>
            <a:r>
              <a:rPr lang="en-US" altLang="ja-JP" sz="1600" dirty="0">
                <a:solidFill>
                  <a:srgbClr val="C00000"/>
                </a:solidFill>
                <a:latin typeface="游ゴシック" panose="020B0400000000000000" pitchFamily="50" charset="-128"/>
                <a:ea typeface="游ゴシック" panose="020B0400000000000000" pitchFamily="50" charset="-128"/>
              </a:rPr>
              <a:t>1</a:t>
            </a:r>
            <a:r>
              <a:rPr lang="ja-JP" altLang="en-US" sz="1600" dirty="0">
                <a:solidFill>
                  <a:srgbClr val="C00000"/>
                </a:solidFill>
                <a:latin typeface="游ゴシック" panose="020B0400000000000000" pitchFamily="50" charset="-128"/>
                <a:ea typeface="游ゴシック" panose="020B0400000000000000" pitchFamily="50" charset="-128"/>
              </a:rPr>
              <a:t>日から随時電子取引を</a:t>
            </a:r>
            <a:endParaRPr lang="en-US" altLang="ja-JP" sz="1600" dirty="0">
              <a:solidFill>
                <a:srgbClr val="C00000"/>
              </a:solidFill>
              <a:latin typeface="游ゴシック" panose="020B0400000000000000" pitchFamily="50" charset="-128"/>
              <a:ea typeface="游ゴシック" panose="020B0400000000000000" pitchFamily="50" charset="-128"/>
            </a:endParaRPr>
          </a:p>
          <a:p>
            <a:pPr indent="0"/>
            <a:r>
              <a:rPr lang="ja-JP" altLang="en-US" sz="1600" dirty="0">
                <a:solidFill>
                  <a:srgbClr val="C00000"/>
                </a:solidFill>
                <a:latin typeface="游ゴシック" panose="020B0400000000000000" pitchFamily="50" charset="-128"/>
                <a:ea typeface="游ゴシック" panose="020B0400000000000000" pitchFamily="50" charset="-128"/>
              </a:rPr>
              <a:t>　  開始しています。</a:t>
            </a:r>
            <a:endParaRPr lang="en-US" altLang="ja-JP" sz="1600" dirty="0">
              <a:solidFill>
                <a:srgbClr val="C00000"/>
              </a:solidFill>
              <a:latin typeface="游ゴシック" panose="020B0400000000000000" pitchFamily="50" charset="-128"/>
              <a:ea typeface="游ゴシック" panose="020B0400000000000000" pitchFamily="50" charset="-128"/>
            </a:endParaRPr>
          </a:p>
        </p:txBody>
      </p:sp>
      <p:sp>
        <p:nvSpPr>
          <p:cNvPr id="109" name="テキスト ボックス 108">
            <a:extLst>
              <a:ext uri="{FF2B5EF4-FFF2-40B4-BE49-F238E27FC236}">
                <a16:creationId xmlns:a16="http://schemas.microsoft.com/office/drawing/2014/main" id="{1932F786-908B-0B9B-580D-C75578F0E54B}"/>
              </a:ext>
            </a:extLst>
          </p:cNvPr>
          <p:cNvSpPr txBox="1"/>
          <p:nvPr/>
        </p:nvSpPr>
        <p:spPr>
          <a:xfrm>
            <a:off x="482563" y="4594108"/>
            <a:ext cx="11296033" cy="1785682"/>
          </a:xfrm>
          <a:prstGeom prst="rect">
            <a:avLst/>
          </a:prstGeom>
          <a:noFill/>
        </p:spPr>
        <p:txBody>
          <a:bodyPr wrap="square">
            <a:spAutoFit/>
          </a:bodyPr>
          <a:lstStyle/>
          <a:p>
            <a:pPr marL="285750" indent="-285750">
              <a:lnSpc>
                <a:spcPts val="1700"/>
              </a:lnSpc>
              <a:buFont typeface="Wingdings" panose="05000000000000000000" pitchFamily="2" charset="2"/>
              <a:buChar char="l"/>
            </a:pPr>
            <a:r>
              <a:rPr lang="ja-JP" altLang="en-US" sz="16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株式会社インフォマートが提供するサービス「</a:t>
            </a:r>
            <a:r>
              <a:rPr lang="en-US" altLang="ja-JP" sz="1600" kern="100" dirty="0" err="1">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BtoB</a:t>
            </a:r>
            <a:r>
              <a:rPr lang="ja-JP" altLang="ja-JP" sz="16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プラットフォーム</a:t>
            </a:r>
            <a:r>
              <a:rPr lang="ja-JP" altLang="en-US" sz="1600" kern="100" dirty="0">
                <a:solidFill>
                  <a:srgbClr val="C00000"/>
                </a:solidFill>
                <a:latin typeface="游ゴシック" panose="020B0400000000000000" pitchFamily="50" charset="-128"/>
                <a:ea typeface="游ゴシック" panose="020B0400000000000000" pitchFamily="50" charset="-128"/>
                <a:cs typeface="Arial" panose="020B0604020202020204" pitchFamily="34" charset="0"/>
              </a:rPr>
              <a:t>請求書」で取引を行います</a:t>
            </a:r>
            <a:r>
              <a:rPr lang="ja-JP" altLang="en-US" sz="1600" kern="100"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rPr>
              <a:t>。</a:t>
            </a:r>
            <a:endParaRPr lang="en-US" altLang="ja-JP" sz="1600" kern="100" dirty="0">
              <a:solidFill>
                <a:srgbClr val="FF0000"/>
              </a:solidFill>
              <a:latin typeface="游ゴシック" panose="020B0400000000000000" pitchFamily="50" charset="-128"/>
              <a:ea typeface="游ゴシック" panose="020B0400000000000000" pitchFamily="50" charset="-128"/>
              <a:cs typeface="Arial" panose="020B0604020202020204" pitchFamily="34" charset="0"/>
            </a:endParaRPr>
          </a:p>
          <a:p>
            <a:pPr marL="266700" algn="l">
              <a:lnSpc>
                <a:spcPts val="1700"/>
              </a:lnSpc>
            </a:pPr>
            <a:r>
              <a:rPr lang="ja-JP" altLang="en-US" sz="1600" kern="0" dirty="0">
                <a:latin typeface="游ゴシック" panose="020B0400000000000000" pitchFamily="50" charset="-128"/>
                <a:ea typeface="游ゴシック" panose="020B0400000000000000" pitchFamily="50" charset="-128"/>
                <a:cs typeface="ＭＳ 明朝" panose="02020609040205080304" pitchFamily="17" charset="-128"/>
              </a:rPr>
              <a:t>当サービスは、本市と事業者様</a:t>
            </a:r>
            <a:r>
              <a:rPr lang="ja-JP" altLang="en-US" sz="1600" dirty="0">
                <a:latin typeface="游ゴシック" panose="020B0400000000000000" pitchFamily="50" charset="-128"/>
                <a:ea typeface="游ゴシック" panose="020B0400000000000000" pitchFamily="50" charset="-128"/>
              </a:rPr>
              <a:t>間で受渡しする請求書を電子化することで、請求書の受取・発行にかかる請求業務の事務負担軽減、コスト削減、ペーパーレス化等を実現する仕組みです。</a:t>
            </a:r>
            <a:endParaRPr lang="en-US" altLang="ja-JP" sz="1600" dirty="0">
              <a:latin typeface="游ゴシック" panose="020B0400000000000000" pitchFamily="50" charset="-128"/>
              <a:ea typeface="游ゴシック" panose="020B0400000000000000" pitchFamily="50" charset="-128"/>
            </a:endParaRPr>
          </a:p>
          <a:p>
            <a:pPr marL="266700" algn="l">
              <a:lnSpc>
                <a:spcPts val="1700"/>
              </a:lnSpc>
            </a:pPr>
            <a:r>
              <a:rPr lang="ja-JP" altLang="en-US" sz="1600" dirty="0">
                <a:latin typeface="游ゴシック" panose="020B0400000000000000" pitchFamily="50" charset="-128"/>
                <a:ea typeface="游ゴシック" panose="020B0400000000000000" pitchFamily="50" charset="-128"/>
              </a:rPr>
              <a:t>適格請求書発行事業者様は、 適格請求書（インボイス）を交付・保存（１０年間）することも可能です。 </a:t>
            </a:r>
            <a:endParaRPr lang="ja-JP" altLang="ja-JP" sz="1600" kern="0" dirty="0">
              <a:latin typeface="游ゴシック" panose="020B0400000000000000" pitchFamily="50" charset="-128"/>
              <a:ea typeface="游ゴシック" panose="020B0400000000000000" pitchFamily="50" charset="-128"/>
            </a:endParaRPr>
          </a:p>
          <a:p>
            <a:pPr>
              <a:lnSpc>
                <a:spcPts val="1600"/>
              </a:lnSpc>
            </a:pPr>
            <a:endParaRPr lang="en-US" altLang="ja-JP" sz="16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a:p>
            <a:pPr>
              <a:lnSpc>
                <a:spcPts val="1600"/>
              </a:lnSpc>
            </a:pPr>
            <a:r>
              <a:rPr lang="ja-JP" altLang="en-US" sz="16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市より</a:t>
            </a:r>
            <a:r>
              <a:rPr lang="ja-JP" altLang="en-US" sz="1600" dirty="0">
                <a:solidFill>
                  <a:schemeClr val="tx1"/>
                </a:solidFill>
                <a:latin typeface="游ゴシック" panose="020B0400000000000000" pitchFamily="50" charset="-128"/>
                <a:ea typeface="游ゴシック" panose="020B0400000000000000" pitchFamily="50" charset="-128"/>
              </a:rPr>
              <a:t>招待された事業者様の利用料金は無料です。</a:t>
            </a:r>
          </a:p>
          <a:p>
            <a:pPr>
              <a:lnSpc>
                <a:spcPts val="1600"/>
              </a:lnSpc>
            </a:pPr>
            <a:r>
              <a:rPr lang="ja-JP" altLang="en-US" sz="1600" dirty="0">
                <a:solidFill>
                  <a:schemeClr val="tx1"/>
                </a:solidFill>
                <a:latin typeface="游ゴシック" panose="020B0400000000000000" pitchFamily="50" charset="-128"/>
                <a:ea typeface="游ゴシック" panose="020B0400000000000000" pitchFamily="50" charset="-128"/>
              </a:rPr>
              <a:t>　 ただし、一部オプションサービス（拡張機能）をご利用の際は、別途費用が発生します。</a:t>
            </a:r>
            <a:endParaRPr lang="en-US" altLang="ja-JP" sz="1600" dirty="0">
              <a:solidFill>
                <a:schemeClr val="tx1"/>
              </a:solidFill>
              <a:latin typeface="游ゴシック" panose="020B0400000000000000" pitchFamily="50" charset="-128"/>
              <a:ea typeface="游ゴシック" panose="020B0400000000000000" pitchFamily="50" charset="-128"/>
            </a:endParaRPr>
          </a:p>
          <a:p>
            <a:pPr>
              <a:lnSpc>
                <a:spcPts val="1600"/>
              </a:lnSpc>
            </a:pPr>
            <a:r>
              <a:rPr lang="ja-JP" altLang="en-US" sz="1600" dirty="0">
                <a:solidFill>
                  <a:schemeClr val="tx1"/>
                </a:solidFill>
                <a:latin typeface="游ゴシック" panose="020B0400000000000000" pitchFamily="50" charset="-128"/>
                <a:ea typeface="游ゴシック" panose="020B0400000000000000" pitchFamily="50" charset="-128"/>
              </a:rPr>
              <a:t>　 </a:t>
            </a:r>
            <a:r>
              <a:rPr lang="en-US" altLang="ja-JP" sz="1600" dirty="0">
                <a:solidFill>
                  <a:schemeClr val="tx1"/>
                </a:solidFill>
                <a:latin typeface="游ゴシック" panose="020B0400000000000000" pitchFamily="50" charset="-128"/>
                <a:ea typeface="游ゴシック" panose="020B0400000000000000" pitchFamily="50" charset="-128"/>
              </a:rPr>
              <a:t>※</a:t>
            </a:r>
            <a:r>
              <a:rPr lang="ja-JP" altLang="en-US" sz="1600" dirty="0">
                <a:solidFill>
                  <a:schemeClr val="tx1"/>
                </a:solidFill>
                <a:latin typeface="游ゴシック" panose="020B0400000000000000" pitchFamily="50" charset="-128"/>
                <a:ea typeface="游ゴシック" panose="020B0400000000000000" pitchFamily="50" charset="-128"/>
              </a:rPr>
              <a:t>既に有料プランで</a:t>
            </a:r>
            <a:r>
              <a:rPr lang="ja-JP" altLang="en-US" sz="1600" dirty="0">
                <a:latin typeface="游ゴシック" panose="020B0400000000000000" pitchFamily="50" charset="-128"/>
                <a:ea typeface="游ゴシック" panose="020B0400000000000000" pitchFamily="50" charset="-128"/>
              </a:rPr>
              <a:t>利用中の</a:t>
            </a:r>
            <a:r>
              <a:rPr lang="ja-JP" altLang="en-US" sz="1600" dirty="0">
                <a:solidFill>
                  <a:schemeClr val="tx1"/>
                </a:solidFill>
                <a:latin typeface="游ゴシック" panose="020B0400000000000000" pitchFamily="50" charset="-128"/>
                <a:ea typeface="游ゴシック" panose="020B0400000000000000" pitchFamily="50" charset="-128"/>
              </a:rPr>
              <a:t>事業者様は除く。</a:t>
            </a:r>
            <a:endParaRPr lang="en-US" altLang="ja-JP" sz="16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endParaRPr>
          </a:p>
        </p:txBody>
      </p:sp>
      <p:grpSp>
        <p:nvGrpSpPr>
          <p:cNvPr id="13" name="グループ化 12">
            <a:extLst>
              <a:ext uri="{FF2B5EF4-FFF2-40B4-BE49-F238E27FC236}">
                <a16:creationId xmlns:a16="http://schemas.microsoft.com/office/drawing/2014/main" id="{12E846E9-DAF4-DBB8-B37D-13CD594383A8}"/>
              </a:ext>
            </a:extLst>
          </p:cNvPr>
          <p:cNvGrpSpPr/>
          <p:nvPr/>
        </p:nvGrpSpPr>
        <p:grpSpPr>
          <a:xfrm>
            <a:off x="5181599" y="958898"/>
            <a:ext cx="6360296" cy="2470648"/>
            <a:chOff x="4692323" y="1119901"/>
            <a:chExt cx="6849573" cy="3089911"/>
          </a:xfrm>
        </p:grpSpPr>
        <p:sp>
          <p:nvSpPr>
            <p:cNvPr id="4" name="角丸四角形 8">
              <a:extLst>
                <a:ext uri="{FF2B5EF4-FFF2-40B4-BE49-F238E27FC236}">
                  <a16:creationId xmlns:a16="http://schemas.microsoft.com/office/drawing/2014/main" id="{3B676C06-B8AA-AA94-FFA9-A7184D227B64}"/>
                </a:ext>
              </a:extLst>
            </p:cNvPr>
            <p:cNvSpPr/>
            <p:nvPr/>
          </p:nvSpPr>
          <p:spPr>
            <a:xfrm>
              <a:off x="4692323" y="1119901"/>
              <a:ext cx="6849573" cy="3089911"/>
            </a:xfrm>
            <a:prstGeom prst="roundRect">
              <a:avLst>
                <a:gd name="adj" fmla="val 3190"/>
              </a:avLst>
            </a:prstGeom>
            <a:solidFill>
              <a:schemeClr val="accent6">
                <a:lumMod val="20000"/>
                <a:lumOff val="80000"/>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02B94A66-C5AF-AE84-6629-468E83175E35}"/>
                </a:ext>
              </a:extLst>
            </p:cNvPr>
            <p:cNvGrpSpPr/>
            <p:nvPr/>
          </p:nvGrpSpPr>
          <p:grpSpPr>
            <a:xfrm>
              <a:off x="5014379" y="1283780"/>
              <a:ext cx="6293606" cy="2711350"/>
              <a:chOff x="5139274" y="1220713"/>
              <a:chExt cx="6293606" cy="2663078"/>
            </a:xfrm>
          </p:grpSpPr>
          <p:sp>
            <p:nvSpPr>
              <p:cNvPr id="10" name="角丸四角形 135">
                <a:extLst>
                  <a:ext uri="{FF2B5EF4-FFF2-40B4-BE49-F238E27FC236}">
                    <a16:creationId xmlns:a16="http://schemas.microsoft.com/office/drawing/2014/main" id="{903119DB-7786-7975-83E2-5CE0520E4366}"/>
                  </a:ext>
                </a:extLst>
              </p:cNvPr>
              <p:cNvSpPr/>
              <p:nvPr/>
            </p:nvSpPr>
            <p:spPr>
              <a:xfrm>
                <a:off x="5327459" y="1220713"/>
                <a:ext cx="1242648" cy="263824"/>
              </a:xfrm>
              <a:prstGeom prst="roundRect">
                <a:avLst>
                  <a:gd name="adj" fmla="val 1307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latin typeface="游ゴシック" panose="020B0400000000000000" pitchFamily="50" charset="-128"/>
                    <a:ea typeface="游ゴシック" panose="020B0400000000000000" pitchFamily="50" charset="-128"/>
                  </a:rPr>
                  <a:t>事業者様</a:t>
                </a:r>
              </a:p>
            </p:txBody>
          </p:sp>
          <p:sp>
            <p:nvSpPr>
              <p:cNvPr id="11" name="角丸四角形 135">
                <a:extLst>
                  <a:ext uri="{FF2B5EF4-FFF2-40B4-BE49-F238E27FC236}">
                    <a16:creationId xmlns:a16="http://schemas.microsoft.com/office/drawing/2014/main" id="{BA6D2F1F-AA95-F48F-A8D2-CB8E086A2393}"/>
                  </a:ext>
                </a:extLst>
              </p:cNvPr>
              <p:cNvSpPr/>
              <p:nvPr/>
            </p:nvSpPr>
            <p:spPr>
              <a:xfrm>
                <a:off x="9932843" y="1243145"/>
                <a:ext cx="1257765" cy="244990"/>
              </a:xfrm>
              <a:prstGeom prst="roundRect">
                <a:avLst>
                  <a:gd name="adj" fmla="val 10563"/>
                </a:avLst>
              </a:prstGeom>
              <a:solidFill>
                <a:srgbClr val="00645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ja-JP" altLang="en-US" sz="1200" dirty="0">
                    <a:latin typeface="游ゴシック" panose="020B0400000000000000" pitchFamily="50" charset="-128"/>
                    <a:ea typeface="游ゴシック" panose="020B0400000000000000" pitchFamily="50" charset="-128"/>
                  </a:rPr>
                  <a:t>市</a:t>
                </a:r>
              </a:p>
            </p:txBody>
          </p:sp>
          <p:grpSp>
            <p:nvGrpSpPr>
              <p:cNvPr id="16" name="グループ化 15">
                <a:extLst>
                  <a:ext uri="{FF2B5EF4-FFF2-40B4-BE49-F238E27FC236}">
                    <a16:creationId xmlns:a16="http://schemas.microsoft.com/office/drawing/2014/main" id="{95F80FB3-548B-17CF-DFA8-4C12339ADF64}"/>
                  </a:ext>
                </a:extLst>
              </p:cNvPr>
              <p:cNvGrpSpPr/>
              <p:nvPr/>
            </p:nvGrpSpPr>
            <p:grpSpPr>
              <a:xfrm flipH="1">
                <a:off x="9438933" y="2152249"/>
                <a:ext cx="1993947" cy="1317539"/>
                <a:chOff x="6383571" y="3759171"/>
                <a:chExt cx="1706186" cy="1167704"/>
              </a:xfrm>
            </p:grpSpPr>
            <p:grpSp>
              <p:nvGrpSpPr>
                <p:cNvPr id="17" name="グループ化 16">
                  <a:extLst>
                    <a:ext uri="{FF2B5EF4-FFF2-40B4-BE49-F238E27FC236}">
                      <a16:creationId xmlns:a16="http://schemas.microsoft.com/office/drawing/2014/main" id="{505DFBEF-C4E1-EE68-1D48-733E311E8EBB}"/>
                    </a:ext>
                  </a:extLst>
                </p:cNvPr>
                <p:cNvGrpSpPr/>
                <p:nvPr/>
              </p:nvGrpSpPr>
              <p:grpSpPr>
                <a:xfrm>
                  <a:off x="6383571" y="3759171"/>
                  <a:ext cx="857067" cy="1047549"/>
                  <a:chOff x="7702581" y="4279211"/>
                  <a:chExt cx="711700" cy="869356"/>
                </a:xfrm>
                <a:effectLst>
                  <a:outerShdw blurRad="50800" dist="38100" dir="2700000" algn="tl" rotWithShape="0">
                    <a:prstClr val="black">
                      <a:alpha val="40000"/>
                    </a:prstClr>
                  </a:outerShdw>
                </a:effectLst>
              </p:grpSpPr>
              <p:sp>
                <p:nvSpPr>
                  <p:cNvPr id="30" name="正方形/長方形 29">
                    <a:extLst>
                      <a:ext uri="{FF2B5EF4-FFF2-40B4-BE49-F238E27FC236}">
                        <a16:creationId xmlns:a16="http://schemas.microsoft.com/office/drawing/2014/main" id="{406BD2C1-9295-A0E2-2382-1A57ED90DBCF}"/>
                      </a:ext>
                    </a:extLst>
                  </p:cNvPr>
                  <p:cNvSpPr/>
                  <p:nvPr/>
                </p:nvSpPr>
                <p:spPr>
                  <a:xfrm>
                    <a:off x="7730390" y="4351284"/>
                    <a:ext cx="544255" cy="751491"/>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1" name="正方形/長方形 30">
                    <a:extLst>
                      <a:ext uri="{FF2B5EF4-FFF2-40B4-BE49-F238E27FC236}">
                        <a16:creationId xmlns:a16="http://schemas.microsoft.com/office/drawing/2014/main" id="{79E6FB92-266C-630B-F297-6D57AF1FE131}"/>
                      </a:ext>
                    </a:extLst>
                  </p:cNvPr>
                  <p:cNvSpPr/>
                  <p:nvPr/>
                </p:nvSpPr>
                <p:spPr>
                  <a:xfrm>
                    <a:off x="8000329" y="4747673"/>
                    <a:ext cx="391432" cy="351815"/>
                  </a:xfrm>
                  <a:prstGeom prst="rect">
                    <a:avLst/>
                  </a:prstGeom>
                  <a:solidFill>
                    <a:srgbClr val="7F7F7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2" name="正方形/長方形 31">
                    <a:extLst>
                      <a:ext uri="{FF2B5EF4-FFF2-40B4-BE49-F238E27FC236}">
                        <a16:creationId xmlns:a16="http://schemas.microsoft.com/office/drawing/2014/main" id="{CD000797-472A-8EE6-4F32-4B7D58111C28}"/>
                      </a:ext>
                    </a:extLst>
                  </p:cNvPr>
                  <p:cNvSpPr/>
                  <p:nvPr/>
                </p:nvSpPr>
                <p:spPr>
                  <a:xfrm>
                    <a:off x="7974380" y="4648575"/>
                    <a:ext cx="439901" cy="99097"/>
                  </a:xfrm>
                  <a:prstGeom prst="rect">
                    <a:avLst/>
                  </a:prstGeom>
                  <a:solidFill>
                    <a:srgbClr val="7F7F7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63ED6A6A-5C80-F1C0-7CDE-339290148AD1}"/>
                      </a:ext>
                    </a:extLst>
                  </p:cNvPr>
                  <p:cNvSpPr/>
                  <p:nvPr/>
                </p:nvSpPr>
                <p:spPr>
                  <a:xfrm>
                    <a:off x="8062499" y="4816943"/>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A2BB50BF-91D8-D62D-B3FC-33A558279C30}"/>
                      </a:ext>
                    </a:extLst>
                  </p:cNvPr>
                  <p:cNvSpPr/>
                  <p:nvPr/>
                </p:nvSpPr>
                <p:spPr>
                  <a:xfrm>
                    <a:off x="7801238" y="4413749"/>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EC9B9388-8D19-11C6-954B-AC1457CAC4CF}"/>
                      </a:ext>
                    </a:extLst>
                  </p:cNvPr>
                  <p:cNvSpPr/>
                  <p:nvPr/>
                </p:nvSpPr>
                <p:spPr>
                  <a:xfrm>
                    <a:off x="7801238" y="4539662"/>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16E89B9C-A1BC-B484-9E9B-ECDE73BC1F2A}"/>
                      </a:ext>
                    </a:extLst>
                  </p:cNvPr>
                  <p:cNvSpPr/>
                  <p:nvPr/>
                </p:nvSpPr>
                <p:spPr>
                  <a:xfrm>
                    <a:off x="7801238" y="466557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10DE53EF-78A2-CD7D-7A7B-8BF4E683E8E0}"/>
                      </a:ext>
                    </a:extLst>
                  </p:cNvPr>
                  <p:cNvSpPr/>
                  <p:nvPr/>
                </p:nvSpPr>
                <p:spPr>
                  <a:xfrm>
                    <a:off x="8231726" y="4816943"/>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AB9A7B63-DCD4-F4EE-C2F9-10B919BB6B2A}"/>
                      </a:ext>
                    </a:extLst>
                  </p:cNvPr>
                  <p:cNvSpPr/>
                  <p:nvPr/>
                </p:nvSpPr>
                <p:spPr>
                  <a:xfrm>
                    <a:off x="7949098" y="4413749"/>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39B8A8EC-B84C-BF75-297B-55668A612D31}"/>
                      </a:ext>
                    </a:extLst>
                  </p:cNvPr>
                  <p:cNvSpPr/>
                  <p:nvPr/>
                </p:nvSpPr>
                <p:spPr>
                  <a:xfrm>
                    <a:off x="7949098" y="4539662"/>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FAC47CBD-89B7-661A-9D88-07FDB04CFBA0}"/>
                      </a:ext>
                    </a:extLst>
                  </p:cNvPr>
                  <p:cNvSpPr/>
                  <p:nvPr/>
                </p:nvSpPr>
                <p:spPr>
                  <a:xfrm>
                    <a:off x="8100132" y="4413749"/>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1" name="正方形/長方形 40">
                    <a:extLst>
                      <a:ext uri="{FF2B5EF4-FFF2-40B4-BE49-F238E27FC236}">
                        <a16:creationId xmlns:a16="http://schemas.microsoft.com/office/drawing/2014/main" id="{E3BBC935-EBB5-9836-1DDA-D59E62AD3784}"/>
                      </a:ext>
                    </a:extLst>
                  </p:cNvPr>
                  <p:cNvSpPr/>
                  <p:nvPr/>
                </p:nvSpPr>
                <p:spPr>
                  <a:xfrm>
                    <a:off x="8100132" y="4539662"/>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0EF98225-D007-3FD4-C316-88122521B221}"/>
                      </a:ext>
                    </a:extLst>
                  </p:cNvPr>
                  <p:cNvSpPr/>
                  <p:nvPr/>
                </p:nvSpPr>
                <p:spPr>
                  <a:xfrm>
                    <a:off x="8199953" y="4941020"/>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4D762A92-B9F6-C9D5-0BE2-3727927C9DB0}"/>
                      </a:ext>
                    </a:extLst>
                  </p:cNvPr>
                  <p:cNvSpPr/>
                  <p:nvPr/>
                </p:nvSpPr>
                <p:spPr>
                  <a:xfrm>
                    <a:off x="8086594" y="4940269"/>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9231DF0A-7552-5365-4107-BE037510F992}"/>
                      </a:ext>
                    </a:extLst>
                  </p:cNvPr>
                  <p:cNvSpPr/>
                  <p:nvPr/>
                </p:nvSpPr>
                <p:spPr>
                  <a:xfrm>
                    <a:off x="7801238" y="4791488"/>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5" name="正方形/長方形 44">
                    <a:extLst>
                      <a:ext uri="{FF2B5EF4-FFF2-40B4-BE49-F238E27FC236}">
                        <a16:creationId xmlns:a16="http://schemas.microsoft.com/office/drawing/2014/main" id="{9D9FE0C7-428C-BCE3-0AFD-224D6C602306}"/>
                      </a:ext>
                    </a:extLst>
                  </p:cNvPr>
                  <p:cNvSpPr/>
                  <p:nvPr/>
                </p:nvSpPr>
                <p:spPr>
                  <a:xfrm>
                    <a:off x="7801238" y="4917401"/>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6" name="正方形/長方形 45">
                    <a:extLst>
                      <a:ext uri="{FF2B5EF4-FFF2-40B4-BE49-F238E27FC236}">
                        <a16:creationId xmlns:a16="http://schemas.microsoft.com/office/drawing/2014/main" id="{8059EB37-2B72-44AE-7383-EA1D4D9E0C31}"/>
                      </a:ext>
                    </a:extLst>
                  </p:cNvPr>
                  <p:cNvSpPr/>
                  <p:nvPr/>
                </p:nvSpPr>
                <p:spPr>
                  <a:xfrm>
                    <a:off x="7702581" y="5084199"/>
                    <a:ext cx="707197" cy="6436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7" name="正方形/長方形 46">
                    <a:extLst>
                      <a:ext uri="{FF2B5EF4-FFF2-40B4-BE49-F238E27FC236}">
                        <a16:creationId xmlns:a16="http://schemas.microsoft.com/office/drawing/2014/main" id="{A43B3913-4F50-D2C1-F702-98B1D472D76F}"/>
                      </a:ext>
                    </a:extLst>
                  </p:cNvPr>
                  <p:cNvSpPr/>
                  <p:nvPr/>
                </p:nvSpPr>
                <p:spPr>
                  <a:xfrm>
                    <a:off x="7710840" y="4279211"/>
                    <a:ext cx="586328" cy="5855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592EAA90-4A0E-F44E-51BC-8488E1CB24AE}"/>
                    </a:ext>
                  </a:extLst>
                </p:cNvPr>
                <p:cNvGrpSpPr/>
                <p:nvPr/>
              </p:nvGrpSpPr>
              <p:grpSpPr>
                <a:xfrm>
                  <a:off x="7737244" y="4013105"/>
                  <a:ext cx="352513" cy="669223"/>
                  <a:chOff x="8190597" y="426721"/>
                  <a:chExt cx="352513" cy="669223"/>
                </a:xfrm>
              </p:grpSpPr>
              <p:cxnSp>
                <p:nvCxnSpPr>
                  <p:cNvPr id="28" name="コネクタ: カギ線 27">
                    <a:extLst>
                      <a:ext uri="{FF2B5EF4-FFF2-40B4-BE49-F238E27FC236}">
                        <a16:creationId xmlns:a16="http://schemas.microsoft.com/office/drawing/2014/main" id="{A594915C-EAB0-AF6B-8BD0-1CEB59248329}"/>
                      </a:ext>
                    </a:extLst>
                  </p:cNvPr>
                  <p:cNvCxnSpPr>
                    <a:cxnSpLocks/>
                  </p:cNvCxnSpPr>
                  <p:nvPr/>
                </p:nvCxnSpPr>
                <p:spPr>
                  <a:xfrm rot="10800000">
                    <a:off x="8190597" y="426721"/>
                    <a:ext cx="352513" cy="331127"/>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B79B61A7-D907-E946-10D4-274E38D0A6A4}"/>
                      </a:ext>
                    </a:extLst>
                  </p:cNvPr>
                  <p:cNvCxnSpPr>
                    <a:cxnSpLocks/>
                  </p:cNvCxnSpPr>
                  <p:nvPr/>
                </p:nvCxnSpPr>
                <p:spPr>
                  <a:xfrm rot="10800000" flipV="1">
                    <a:off x="8190597" y="764817"/>
                    <a:ext cx="352513" cy="331127"/>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F4C6DCC7-6AB6-DB79-BFAA-962D960562F0}"/>
                    </a:ext>
                  </a:extLst>
                </p:cNvPr>
                <p:cNvGrpSpPr/>
                <p:nvPr/>
              </p:nvGrpSpPr>
              <p:grpSpPr>
                <a:xfrm>
                  <a:off x="7340224" y="3838477"/>
                  <a:ext cx="406724" cy="349255"/>
                  <a:chOff x="7382802" y="3716865"/>
                  <a:chExt cx="406724" cy="349255"/>
                </a:xfrm>
              </p:grpSpPr>
              <p:pic>
                <p:nvPicPr>
                  <p:cNvPr id="26" name="図 25">
                    <a:extLst>
                      <a:ext uri="{FF2B5EF4-FFF2-40B4-BE49-F238E27FC236}">
                        <a16:creationId xmlns:a16="http://schemas.microsoft.com/office/drawing/2014/main" id="{8C5380CD-AE9B-46D6-E35D-8789B52E7754}"/>
                      </a:ext>
                    </a:extLst>
                  </p:cNvPr>
                  <p:cNvPicPr>
                    <a:picLocks noChangeAspect="1"/>
                  </p:cNvPicPr>
                  <p:nvPr/>
                </p:nvPicPr>
                <p:blipFill>
                  <a:blip r:embed="rId3"/>
                  <a:stretch>
                    <a:fillRect/>
                  </a:stretch>
                </p:blipFill>
                <p:spPr>
                  <a:xfrm>
                    <a:off x="7382802" y="3728651"/>
                    <a:ext cx="398872" cy="337469"/>
                  </a:xfrm>
                  <a:prstGeom prst="rect">
                    <a:avLst/>
                  </a:prstGeom>
                </p:spPr>
              </p:pic>
              <p:sp>
                <p:nvSpPr>
                  <p:cNvPr id="27" name="テキスト ボックス 26">
                    <a:extLst>
                      <a:ext uri="{FF2B5EF4-FFF2-40B4-BE49-F238E27FC236}">
                        <a16:creationId xmlns:a16="http://schemas.microsoft.com/office/drawing/2014/main" id="{2F5B215A-A597-A86E-A652-2755C8E45F90}"/>
                      </a:ext>
                    </a:extLst>
                  </p:cNvPr>
                  <p:cNvSpPr txBox="1"/>
                  <p:nvPr/>
                </p:nvSpPr>
                <p:spPr>
                  <a:xfrm>
                    <a:off x="7383007" y="3716865"/>
                    <a:ext cx="406519" cy="268057"/>
                  </a:xfrm>
                  <a:prstGeom prst="rect">
                    <a:avLst/>
                  </a:prstGeom>
                  <a:noFill/>
                </p:spPr>
                <p:txBody>
                  <a:bodyPr wrap="none" rtlCol="0">
                    <a:spAutoFit/>
                  </a:bodyPr>
                  <a:lstStyle/>
                  <a:p>
                    <a:r>
                      <a:rPr kumimoji="1" lang="ja-JP" altLang="en-US" sz="1000" dirty="0">
                        <a:latin typeface="游ゴシック" panose="020B0400000000000000" pitchFamily="50" charset="-128"/>
                        <a:ea typeface="游ゴシック" panose="020B0400000000000000" pitchFamily="50" charset="-128"/>
                      </a:rPr>
                      <a:t>各課</a:t>
                    </a:r>
                  </a:p>
                </p:txBody>
              </p:sp>
            </p:grpSp>
            <p:grpSp>
              <p:nvGrpSpPr>
                <p:cNvPr id="20" name="グループ化 19">
                  <a:extLst>
                    <a:ext uri="{FF2B5EF4-FFF2-40B4-BE49-F238E27FC236}">
                      <a16:creationId xmlns:a16="http://schemas.microsoft.com/office/drawing/2014/main" id="{11A01242-3046-3C26-C2D3-14A6AD54F016}"/>
                    </a:ext>
                  </a:extLst>
                </p:cNvPr>
                <p:cNvGrpSpPr/>
                <p:nvPr/>
              </p:nvGrpSpPr>
              <p:grpSpPr>
                <a:xfrm>
                  <a:off x="7345365" y="4207840"/>
                  <a:ext cx="406724" cy="349255"/>
                  <a:chOff x="7382802" y="3716865"/>
                  <a:chExt cx="406724" cy="349255"/>
                </a:xfrm>
              </p:grpSpPr>
              <p:pic>
                <p:nvPicPr>
                  <p:cNvPr id="24" name="図 23">
                    <a:extLst>
                      <a:ext uri="{FF2B5EF4-FFF2-40B4-BE49-F238E27FC236}">
                        <a16:creationId xmlns:a16="http://schemas.microsoft.com/office/drawing/2014/main" id="{81EF79DA-1088-AEBB-2A28-28DD0CF34534}"/>
                      </a:ext>
                    </a:extLst>
                  </p:cNvPr>
                  <p:cNvPicPr>
                    <a:picLocks noChangeAspect="1"/>
                  </p:cNvPicPr>
                  <p:nvPr/>
                </p:nvPicPr>
                <p:blipFill>
                  <a:blip r:embed="rId3"/>
                  <a:stretch>
                    <a:fillRect/>
                  </a:stretch>
                </p:blipFill>
                <p:spPr>
                  <a:xfrm>
                    <a:off x="7382802" y="3728651"/>
                    <a:ext cx="398872" cy="337469"/>
                  </a:xfrm>
                  <a:prstGeom prst="rect">
                    <a:avLst/>
                  </a:prstGeom>
                </p:spPr>
              </p:pic>
              <p:sp>
                <p:nvSpPr>
                  <p:cNvPr id="25" name="テキスト ボックス 24">
                    <a:extLst>
                      <a:ext uri="{FF2B5EF4-FFF2-40B4-BE49-F238E27FC236}">
                        <a16:creationId xmlns:a16="http://schemas.microsoft.com/office/drawing/2014/main" id="{C0153406-1AF1-70EE-7116-8208008E58F6}"/>
                      </a:ext>
                    </a:extLst>
                  </p:cNvPr>
                  <p:cNvSpPr txBox="1"/>
                  <p:nvPr/>
                </p:nvSpPr>
                <p:spPr>
                  <a:xfrm>
                    <a:off x="7383007" y="3716865"/>
                    <a:ext cx="406519" cy="268057"/>
                  </a:xfrm>
                  <a:prstGeom prst="rect">
                    <a:avLst/>
                  </a:prstGeom>
                  <a:noFill/>
                </p:spPr>
                <p:txBody>
                  <a:bodyPr wrap="none" rtlCol="0">
                    <a:spAutoFit/>
                  </a:bodyPr>
                  <a:lstStyle/>
                  <a:p>
                    <a:r>
                      <a:rPr kumimoji="1" lang="ja-JP" altLang="en-US" sz="1000" dirty="0">
                        <a:latin typeface="游ゴシック" panose="020B0400000000000000" pitchFamily="50" charset="-128"/>
                        <a:ea typeface="游ゴシック" panose="020B0400000000000000" pitchFamily="50" charset="-128"/>
                      </a:rPr>
                      <a:t>各課</a:t>
                    </a:r>
                  </a:p>
                </p:txBody>
              </p:sp>
            </p:grpSp>
            <p:grpSp>
              <p:nvGrpSpPr>
                <p:cNvPr id="21" name="グループ化 20">
                  <a:extLst>
                    <a:ext uri="{FF2B5EF4-FFF2-40B4-BE49-F238E27FC236}">
                      <a16:creationId xmlns:a16="http://schemas.microsoft.com/office/drawing/2014/main" id="{136391D1-DB47-AF7D-498C-DF2F82953FB4}"/>
                    </a:ext>
                  </a:extLst>
                </p:cNvPr>
                <p:cNvGrpSpPr/>
                <p:nvPr/>
              </p:nvGrpSpPr>
              <p:grpSpPr>
                <a:xfrm>
                  <a:off x="7348258" y="4577620"/>
                  <a:ext cx="406724" cy="349255"/>
                  <a:chOff x="7382802" y="3716865"/>
                  <a:chExt cx="406724" cy="349255"/>
                </a:xfrm>
              </p:grpSpPr>
              <p:pic>
                <p:nvPicPr>
                  <p:cNvPr id="22" name="図 21">
                    <a:extLst>
                      <a:ext uri="{FF2B5EF4-FFF2-40B4-BE49-F238E27FC236}">
                        <a16:creationId xmlns:a16="http://schemas.microsoft.com/office/drawing/2014/main" id="{6D9BD67F-169E-AC36-6C5D-4B8F3F9C198F}"/>
                      </a:ext>
                    </a:extLst>
                  </p:cNvPr>
                  <p:cNvPicPr>
                    <a:picLocks noChangeAspect="1"/>
                  </p:cNvPicPr>
                  <p:nvPr/>
                </p:nvPicPr>
                <p:blipFill>
                  <a:blip r:embed="rId3"/>
                  <a:stretch>
                    <a:fillRect/>
                  </a:stretch>
                </p:blipFill>
                <p:spPr>
                  <a:xfrm>
                    <a:off x="7382802" y="3728651"/>
                    <a:ext cx="398872" cy="337469"/>
                  </a:xfrm>
                  <a:prstGeom prst="rect">
                    <a:avLst/>
                  </a:prstGeom>
                </p:spPr>
              </p:pic>
              <p:sp>
                <p:nvSpPr>
                  <p:cNvPr id="23" name="テキスト ボックス 22">
                    <a:extLst>
                      <a:ext uri="{FF2B5EF4-FFF2-40B4-BE49-F238E27FC236}">
                        <a16:creationId xmlns:a16="http://schemas.microsoft.com/office/drawing/2014/main" id="{9539FBC8-785D-A726-56F8-6CEFB99DDE26}"/>
                      </a:ext>
                    </a:extLst>
                  </p:cNvPr>
                  <p:cNvSpPr txBox="1"/>
                  <p:nvPr/>
                </p:nvSpPr>
                <p:spPr>
                  <a:xfrm>
                    <a:off x="7383007" y="3716865"/>
                    <a:ext cx="406519" cy="268057"/>
                  </a:xfrm>
                  <a:prstGeom prst="rect">
                    <a:avLst/>
                  </a:prstGeom>
                  <a:noFill/>
                </p:spPr>
                <p:txBody>
                  <a:bodyPr wrap="none" rtlCol="0">
                    <a:spAutoFit/>
                  </a:bodyPr>
                  <a:lstStyle/>
                  <a:p>
                    <a:r>
                      <a:rPr kumimoji="1" lang="ja-JP" altLang="en-US" sz="1000" dirty="0">
                        <a:latin typeface="游ゴシック" panose="020B0400000000000000" pitchFamily="50" charset="-128"/>
                        <a:ea typeface="游ゴシック" panose="020B0400000000000000" pitchFamily="50" charset="-128"/>
                      </a:rPr>
                      <a:t>各</a:t>
                    </a:r>
                    <a:r>
                      <a:rPr lang="ja-JP" altLang="en-US" sz="1000" dirty="0">
                        <a:latin typeface="游ゴシック" panose="020B0400000000000000" pitchFamily="50" charset="-128"/>
                        <a:ea typeface="游ゴシック" panose="020B0400000000000000" pitchFamily="50" charset="-128"/>
                      </a:rPr>
                      <a:t>課</a:t>
                    </a:r>
                    <a:endParaRPr kumimoji="1" lang="ja-JP" altLang="en-US" sz="1000" dirty="0">
                      <a:latin typeface="游ゴシック" panose="020B0400000000000000" pitchFamily="50" charset="-128"/>
                      <a:ea typeface="游ゴシック" panose="020B0400000000000000" pitchFamily="50" charset="-128"/>
                    </a:endParaRPr>
                  </a:p>
                </p:txBody>
              </p:sp>
            </p:grpSp>
          </p:grpSp>
          <p:pic>
            <p:nvPicPr>
              <p:cNvPr id="114" name="Google Shape;102;p1">
                <a:extLst>
                  <a:ext uri="{FF2B5EF4-FFF2-40B4-BE49-F238E27FC236}">
                    <a16:creationId xmlns:a16="http://schemas.microsoft.com/office/drawing/2014/main" id="{B4111566-E1D2-B410-CFA5-26FFA66EFE87}"/>
                  </a:ext>
                </a:extLst>
              </p:cNvPr>
              <p:cNvPicPr preferRelativeResize="0"/>
              <p:nvPr/>
            </p:nvPicPr>
            <p:blipFill rotWithShape="1">
              <a:blip r:embed="rId4">
                <a:alphaModFix/>
              </a:blip>
              <a:srcRect/>
              <a:stretch/>
            </p:blipFill>
            <p:spPr>
              <a:xfrm>
                <a:off x="7148737" y="2284046"/>
                <a:ext cx="1652537" cy="1413937"/>
              </a:xfrm>
              <a:prstGeom prst="rect">
                <a:avLst/>
              </a:prstGeom>
              <a:noFill/>
              <a:ln>
                <a:noFill/>
              </a:ln>
            </p:spPr>
          </p:pic>
          <p:grpSp>
            <p:nvGrpSpPr>
              <p:cNvPr id="48" name="グループ化 47">
                <a:extLst>
                  <a:ext uri="{FF2B5EF4-FFF2-40B4-BE49-F238E27FC236}">
                    <a16:creationId xmlns:a16="http://schemas.microsoft.com/office/drawing/2014/main" id="{1D2F7750-88B5-CAE8-25B8-DA9A5B55D75A}"/>
                  </a:ext>
                </a:extLst>
              </p:cNvPr>
              <p:cNvGrpSpPr/>
              <p:nvPr/>
            </p:nvGrpSpPr>
            <p:grpSpPr>
              <a:xfrm flipH="1">
                <a:off x="5139274" y="1951713"/>
                <a:ext cx="1955408" cy="1756299"/>
                <a:chOff x="9663115" y="3565898"/>
                <a:chExt cx="1673209" cy="1556566"/>
              </a:xfrm>
            </p:grpSpPr>
            <p:grpSp>
              <p:nvGrpSpPr>
                <p:cNvPr id="49" name="グループ化 48">
                  <a:extLst>
                    <a:ext uri="{FF2B5EF4-FFF2-40B4-BE49-F238E27FC236}">
                      <a16:creationId xmlns:a16="http://schemas.microsoft.com/office/drawing/2014/main" id="{6FA56E5C-7A96-63B9-D72B-D6B349DDEF20}"/>
                    </a:ext>
                  </a:extLst>
                </p:cNvPr>
                <p:cNvGrpSpPr/>
                <p:nvPr/>
              </p:nvGrpSpPr>
              <p:grpSpPr>
                <a:xfrm>
                  <a:off x="10832046" y="3565898"/>
                  <a:ext cx="495434" cy="653728"/>
                  <a:chOff x="6914032" y="4308860"/>
                  <a:chExt cx="635827" cy="838477"/>
                </a:xfrm>
                <a:effectLst>
                  <a:outerShdw blurRad="50800" dist="38100" dir="2700000" algn="tl" rotWithShape="0">
                    <a:prstClr val="black">
                      <a:alpha val="40000"/>
                    </a:prstClr>
                  </a:outerShdw>
                </a:effectLst>
                <a:scene3d>
                  <a:camera prst="orthographicFront">
                    <a:rot lat="0" lon="0" rev="0"/>
                  </a:camera>
                  <a:lightRig rig="threePt" dir="t"/>
                </a:scene3d>
              </p:grpSpPr>
              <p:sp>
                <p:nvSpPr>
                  <p:cNvPr id="82" name="正方形/長方形 81">
                    <a:extLst>
                      <a:ext uri="{FF2B5EF4-FFF2-40B4-BE49-F238E27FC236}">
                        <a16:creationId xmlns:a16="http://schemas.microsoft.com/office/drawing/2014/main" id="{A8AB1058-F579-9774-B01A-B2C6A0DCF546}"/>
                      </a:ext>
                    </a:extLst>
                  </p:cNvPr>
                  <p:cNvSpPr/>
                  <p:nvPr/>
                </p:nvSpPr>
                <p:spPr>
                  <a:xfrm>
                    <a:off x="6935981" y="4395847"/>
                    <a:ext cx="593725" cy="725814"/>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FFBC4C1B-F0A4-0C7D-A2CB-B682803AD6F7}"/>
                      </a:ext>
                    </a:extLst>
                  </p:cNvPr>
                  <p:cNvSpPr/>
                  <p:nvPr/>
                </p:nvSpPr>
                <p:spPr>
                  <a:xfrm>
                    <a:off x="7288407" y="4308860"/>
                    <a:ext cx="171450" cy="104775"/>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4" name="正方形/長方形 83">
                    <a:extLst>
                      <a:ext uri="{FF2B5EF4-FFF2-40B4-BE49-F238E27FC236}">
                        <a16:creationId xmlns:a16="http://schemas.microsoft.com/office/drawing/2014/main" id="{E57DFE94-3889-AEF6-415C-79DEC113E4A8}"/>
                      </a:ext>
                    </a:extLst>
                  </p:cNvPr>
                  <p:cNvSpPr/>
                  <p:nvPr/>
                </p:nvSpPr>
                <p:spPr>
                  <a:xfrm>
                    <a:off x="700265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5" name="正方形/長方形 84">
                    <a:extLst>
                      <a:ext uri="{FF2B5EF4-FFF2-40B4-BE49-F238E27FC236}">
                        <a16:creationId xmlns:a16="http://schemas.microsoft.com/office/drawing/2014/main" id="{568D2978-6CB8-EC95-2663-3BA49FF5ECBC}"/>
                      </a:ext>
                    </a:extLst>
                  </p:cNvPr>
                  <p:cNvSpPr/>
                  <p:nvPr/>
                </p:nvSpPr>
                <p:spPr>
                  <a:xfrm>
                    <a:off x="700265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6" name="正方形/長方形 85">
                    <a:extLst>
                      <a:ext uri="{FF2B5EF4-FFF2-40B4-BE49-F238E27FC236}">
                        <a16:creationId xmlns:a16="http://schemas.microsoft.com/office/drawing/2014/main" id="{A1570B41-E1D5-6034-32AC-021CD2C3079B}"/>
                      </a:ext>
                    </a:extLst>
                  </p:cNvPr>
                  <p:cNvSpPr/>
                  <p:nvPr/>
                </p:nvSpPr>
                <p:spPr>
                  <a:xfrm>
                    <a:off x="700265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7" name="正方形/長方形 86">
                    <a:extLst>
                      <a:ext uri="{FF2B5EF4-FFF2-40B4-BE49-F238E27FC236}">
                        <a16:creationId xmlns:a16="http://schemas.microsoft.com/office/drawing/2014/main" id="{F97ADF81-C18A-4A90-5A54-DDA5CCCD3771}"/>
                      </a:ext>
                    </a:extLst>
                  </p:cNvPr>
                  <p:cNvSpPr/>
                  <p:nvPr/>
                </p:nvSpPr>
                <p:spPr>
                  <a:xfrm>
                    <a:off x="700265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8" name="正方形/長方形 87">
                    <a:extLst>
                      <a:ext uri="{FF2B5EF4-FFF2-40B4-BE49-F238E27FC236}">
                        <a16:creationId xmlns:a16="http://schemas.microsoft.com/office/drawing/2014/main" id="{564F2C98-1A85-B09A-6379-9EC8F9BC8CE5}"/>
                      </a:ext>
                    </a:extLst>
                  </p:cNvPr>
                  <p:cNvSpPr/>
                  <p:nvPr/>
                </p:nvSpPr>
                <p:spPr>
                  <a:xfrm>
                    <a:off x="7182045"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9" name="正方形/長方形 88">
                    <a:extLst>
                      <a:ext uri="{FF2B5EF4-FFF2-40B4-BE49-F238E27FC236}">
                        <a16:creationId xmlns:a16="http://schemas.microsoft.com/office/drawing/2014/main" id="{ABB3203B-BFD0-B5F9-08B5-DD87D59F1680}"/>
                      </a:ext>
                    </a:extLst>
                  </p:cNvPr>
                  <p:cNvSpPr/>
                  <p:nvPr/>
                </p:nvSpPr>
                <p:spPr>
                  <a:xfrm>
                    <a:off x="7182045"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0" name="正方形/長方形 89">
                    <a:extLst>
                      <a:ext uri="{FF2B5EF4-FFF2-40B4-BE49-F238E27FC236}">
                        <a16:creationId xmlns:a16="http://schemas.microsoft.com/office/drawing/2014/main" id="{2994CF92-DBFD-8D13-C13B-29137A274A60}"/>
                      </a:ext>
                    </a:extLst>
                  </p:cNvPr>
                  <p:cNvSpPr/>
                  <p:nvPr/>
                </p:nvSpPr>
                <p:spPr>
                  <a:xfrm>
                    <a:off x="7182045"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1" name="正方形/長方形 90">
                    <a:extLst>
                      <a:ext uri="{FF2B5EF4-FFF2-40B4-BE49-F238E27FC236}">
                        <a16:creationId xmlns:a16="http://schemas.microsoft.com/office/drawing/2014/main" id="{550D6920-3A41-76DA-794D-39941F657AE5}"/>
                      </a:ext>
                    </a:extLst>
                  </p:cNvPr>
                  <p:cNvSpPr/>
                  <p:nvPr/>
                </p:nvSpPr>
                <p:spPr>
                  <a:xfrm>
                    <a:off x="7182045"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2" name="正方形/長方形 91">
                    <a:extLst>
                      <a:ext uri="{FF2B5EF4-FFF2-40B4-BE49-F238E27FC236}">
                        <a16:creationId xmlns:a16="http://schemas.microsoft.com/office/drawing/2014/main" id="{4B03ED6D-ACAB-4E3F-BDD6-8027AA5D02FB}"/>
                      </a:ext>
                    </a:extLst>
                  </p:cNvPr>
                  <p:cNvSpPr/>
                  <p:nvPr/>
                </p:nvSpPr>
                <p:spPr>
                  <a:xfrm>
                    <a:off x="6980432" y="4940686"/>
                    <a:ext cx="219074"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3" name="正方形/長方形 92">
                    <a:extLst>
                      <a:ext uri="{FF2B5EF4-FFF2-40B4-BE49-F238E27FC236}">
                        <a16:creationId xmlns:a16="http://schemas.microsoft.com/office/drawing/2014/main" id="{380BD93A-358B-6F2C-9330-E4835F6B1976}"/>
                      </a:ext>
                    </a:extLst>
                  </p:cNvPr>
                  <p:cNvSpPr/>
                  <p:nvPr/>
                </p:nvSpPr>
                <p:spPr>
                  <a:xfrm>
                    <a:off x="6980432"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B9EEB994-7FF8-A3E3-CADB-4F9321D8B6C2}"/>
                      </a:ext>
                    </a:extLst>
                  </p:cNvPr>
                  <p:cNvSpPr/>
                  <p:nvPr/>
                </p:nvSpPr>
                <p:spPr>
                  <a:xfrm>
                    <a:off x="7104257"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D8497BCA-0855-CF02-A3E4-C0BBD12BB27C}"/>
                      </a:ext>
                    </a:extLst>
                  </p:cNvPr>
                  <p:cNvSpPr/>
                  <p:nvPr/>
                </p:nvSpPr>
                <p:spPr>
                  <a:xfrm>
                    <a:off x="7234432"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6" name="正方形/長方形 95">
                    <a:extLst>
                      <a:ext uri="{FF2B5EF4-FFF2-40B4-BE49-F238E27FC236}">
                        <a16:creationId xmlns:a16="http://schemas.microsoft.com/office/drawing/2014/main" id="{BE656FB7-FD24-50A6-C7D7-3064184C7860}"/>
                      </a:ext>
                    </a:extLst>
                  </p:cNvPr>
                  <p:cNvSpPr/>
                  <p:nvPr/>
                </p:nvSpPr>
                <p:spPr>
                  <a:xfrm>
                    <a:off x="7305340"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7" name="正方形/長方形 96">
                    <a:extLst>
                      <a:ext uri="{FF2B5EF4-FFF2-40B4-BE49-F238E27FC236}">
                        <a16:creationId xmlns:a16="http://schemas.microsoft.com/office/drawing/2014/main" id="{01384DDE-7560-8EFE-8E72-1BA187E0B65B}"/>
                      </a:ext>
                    </a:extLst>
                  </p:cNvPr>
                  <p:cNvSpPr/>
                  <p:nvPr/>
                </p:nvSpPr>
                <p:spPr>
                  <a:xfrm>
                    <a:off x="7376248"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8" name="正方形/長方形 97">
                    <a:extLst>
                      <a:ext uri="{FF2B5EF4-FFF2-40B4-BE49-F238E27FC236}">
                        <a16:creationId xmlns:a16="http://schemas.microsoft.com/office/drawing/2014/main" id="{FEEA2122-62AB-B69F-BE6C-4AC6EE9B8932}"/>
                      </a:ext>
                    </a:extLst>
                  </p:cNvPr>
                  <p:cNvSpPr/>
                  <p:nvPr/>
                </p:nvSpPr>
                <p:spPr>
                  <a:xfrm>
                    <a:off x="7447157"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9" name="正方形/長方形 98">
                    <a:extLst>
                      <a:ext uri="{FF2B5EF4-FFF2-40B4-BE49-F238E27FC236}">
                        <a16:creationId xmlns:a16="http://schemas.microsoft.com/office/drawing/2014/main" id="{3C21C815-FA8B-D6BB-F37A-B1AB5B6B196E}"/>
                      </a:ext>
                    </a:extLst>
                  </p:cNvPr>
                  <p:cNvSpPr/>
                  <p:nvPr/>
                </p:nvSpPr>
                <p:spPr>
                  <a:xfrm>
                    <a:off x="736460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00" name="正方形/長方形 99">
                    <a:extLst>
                      <a:ext uri="{FF2B5EF4-FFF2-40B4-BE49-F238E27FC236}">
                        <a16:creationId xmlns:a16="http://schemas.microsoft.com/office/drawing/2014/main" id="{C98B2EAF-87E1-A349-BD7D-8E59723A3231}"/>
                      </a:ext>
                    </a:extLst>
                  </p:cNvPr>
                  <p:cNvSpPr/>
                  <p:nvPr/>
                </p:nvSpPr>
                <p:spPr>
                  <a:xfrm>
                    <a:off x="736460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01" name="正方形/長方形 100">
                    <a:extLst>
                      <a:ext uri="{FF2B5EF4-FFF2-40B4-BE49-F238E27FC236}">
                        <a16:creationId xmlns:a16="http://schemas.microsoft.com/office/drawing/2014/main" id="{07F8BF1E-8376-1199-A817-798C1C330EEF}"/>
                      </a:ext>
                    </a:extLst>
                  </p:cNvPr>
                  <p:cNvSpPr/>
                  <p:nvPr/>
                </p:nvSpPr>
                <p:spPr>
                  <a:xfrm>
                    <a:off x="736460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02" name="正方形/長方形 101">
                    <a:extLst>
                      <a:ext uri="{FF2B5EF4-FFF2-40B4-BE49-F238E27FC236}">
                        <a16:creationId xmlns:a16="http://schemas.microsoft.com/office/drawing/2014/main" id="{C3E0DDBE-85B9-4371-685D-5E4643966598}"/>
                      </a:ext>
                    </a:extLst>
                  </p:cNvPr>
                  <p:cNvSpPr/>
                  <p:nvPr/>
                </p:nvSpPr>
                <p:spPr>
                  <a:xfrm>
                    <a:off x="736460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03" name="正方形/長方形 102">
                    <a:extLst>
                      <a:ext uri="{FF2B5EF4-FFF2-40B4-BE49-F238E27FC236}">
                        <a16:creationId xmlns:a16="http://schemas.microsoft.com/office/drawing/2014/main" id="{B84A7EB3-8BEE-8F5C-2FC1-B2D2FED9498D}"/>
                      </a:ext>
                    </a:extLst>
                  </p:cNvPr>
                  <p:cNvSpPr/>
                  <p:nvPr/>
                </p:nvSpPr>
                <p:spPr>
                  <a:xfrm>
                    <a:off x="6914032" y="5097364"/>
                    <a:ext cx="635827" cy="49973"/>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grpSp>
            <p:grpSp>
              <p:nvGrpSpPr>
                <p:cNvPr id="50" name="グループ化 49">
                  <a:extLst>
                    <a:ext uri="{FF2B5EF4-FFF2-40B4-BE49-F238E27FC236}">
                      <a16:creationId xmlns:a16="http://schemas.microsoft.com/office/drawing/2014/main" id="{92E0BDE6-D284-3334-4634-D6775F21E3DF}"/>
                    </a:ext>
                  </a:extLst>
                </p:cNvPr>
                <p:cNvGrpSpPr/>
                <p:nvPr/>
              </p:nvGrpSpPr>
              <p:grpSpPr>
                <a:xfrm>
                  <a:off x="10840890" y="4468736"/>
                  <a:ext cx="495434" cy="653728"/>
                  <a:chOff x="6914032" y="4308860"/>
                  <a:chExt cx="635827" cy="838477"/>
                </a:xfrm>
                <a:effectLst>
                  <a:outerShdw blurRad="50800" dist="38100" dir="2700000" algn="tl" rotWithShape="0">
                    <a:prstClr val="black">
                      <a:alpha val="40000"/>
                    </a:prstClr>
                  </a:outerShdw>
                </a:effectLst>
              </p:grpSpPr>
              <p:sp>
                <p:nvSpPr>
                  <p:cNvPr id="60" name="正方形/長方形 59">
                    <a:extLst>
                      <a:ext uri="{FF2B5EF4-FFF2-40B4-BE49-F238E27FC236}">
                        <a16:creationId xmlns:a16="http://schemas.microsoft.com/office/drawing/2014/main" id="{311E05D9-3D05-F19E-D0CF-A24E1E3C8B19}"/>
                      </a:ext>
                    </a:extLst>
                  </p:cNvPr>
                  <p:cNvSpPr/>
                  <p:nvPr/>
                </p:nvSpPr>
                <p:spPr>
                  <a:xfrm>
                    <a:off x="6935981" y="4395847"/>
                    <a:ext cx="593725" cy="725814"/>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1" name="正方形/長方形 60">
                    <a:extLst>
                      <a:ext uri="{FF2B5EF4-FFF2-40B4-BE49-F238E27FC236}">
                        <a16:creationId xmlns:a16="http://schemas.microsoft.com/office/drawing/2014/main" id="{074ED260-3B85-75D3-0ECF-4212F2F06A41}"/>
                      </a:ext>
                    </a:extLst>
                  </p:cNvPr>
                  <p:cNvSpPr/>
                  <p:nvPr/>
                </p:nvSpPr>
                <p:spPr>
                  <a:xfrm>
                    <a:off x="7288407" y="4308860"/>
                    <a:ext cx="171450" cy="104775"/>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2" name="正方形/長方形 61">
                    <a:extLst>
                      <a:ext uri="{FF2B5EF4-FFF2-40B4-BE49-F238E27FC236}">
                        <a16:creationId xmlns:a16="http://schemas.microsoft.com/office/drawing/2014/main" id="{E9AC1A18-866F-9CFF-1CE2-C3161372D2DC}"/>
                      </a:ext>
                    </a:extLst>
                  </p:cNvPr>
                  <p:cNvSpPr/>
                  <p:nvPr/>
                </p:nvSpPr>
                <p:spPr>
                  <a:xfrm>
                    <a:off x="700265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3" name="正方形/長方形 62">
                    <a:extLst>
                      <a:ext uri="{FF2B5EF4-FFF2-40B4-BE49-F238E27FC236}">
                        <a16:creationId xmlns:a16="http://schemas.microsoft.com/office/drawing/2014/main" id="{38FB53A7-8282-86A3-E0BD-4AAD7A843C9B}"/>
                      </a:ext>
                    </a:extLst>
                  </p:cNvPr>
                  <p:cNvSpPr/>
                  <p:nvPr/>
                </p:nvSpPr>
                <p:spPr>
                  <a:xfrm>
                    <a:off x="700265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4" name="正方形/長方形 63">
                    <a:extLst>
                      <a:ext uri="{FF2B5EF4-FFF2-40B4-BE49-F238E27FC236}">
                        <a16:creationId xmlns:a16="http://schemas.microsoft.com/office/drawing/2014/main" id="{999CFC7C-E645-C4D6-EE0B-E75318100864}"/>
                      </a:ext>
                    </a:extLst>
                  </p:cNvPr>
                  <p:cNvSpPr/>
                  <p:nvPr/>
                </p:nvSpPr>
                <p:spPr>
                  <a:xfrm>
                    <a:off x="700265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5" name="正方形/長方形 64">
                    <a:extLst>
                      <a:ext uri="{FF2B5EF4-FFF2-40B4-BE49-F238E27FC236}">
                        <a16:creationId xmlns:a16="http://schemas.microsoft.com/office/drawing/2014/main" id="{922BE6E8-4F77-84A5-A7DD-0B70ADDC1474}"/>
                      </a:ext>
                    </a:extLst>
                  </p:cNvPr>
                  <p:cNvSpPr/>
                  <p:nvPr/>
                </p:nvSpPr>
                <p:spPr>
                  <a:xfrm>
                    <a:off x="700265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id="{C0FC7A4E-D5ED-1B0E-BA99-7157EB1F02DD}"/>
                      </a:ext>
                    </a:extLst>
                  </p:cNvPr>
                  <p:cNvSpPr/>
                  <p:nvPr/>
                </p:nvSpPr>
                <p:spPr>
                  <a:xfrm>
                    <a:off x="7182045"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7" name="正方形/長方形 66">
                    <a:extLst>
                      <a:ext uri="{FF2B5EF4-FFF2-40B4-BE49-F238E27FC236}">
                        <a16:creationId xmlns:a16="http://schemas.microsoft.com/office/drawing/2014/main" id="{51EFE771-E513-1AEA-0FA0-F6428FF16106}"/>
                      </a:ext>
                    </a:extLst>
                  </p:cNvPr>
                  <p:cNvSpPr/>
                  <p:nvPr/>
                </p:nvSpPr>
                <p:spPr>
                  <a:xfrm>
                    <a:off x="7182045"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id="{608F4843-2376-7204-9F68-51006EF26166}"/>
                      </a:ext>
                    </a:extLst>
                  </p:cNvPr>
                  <p:cNvSpPr/>
                  <p:nvPr/>
                </p:nvSpPr>
                <p:spPr>
                  <a:xfrm>
                    <a:off x="7182045"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9" name="正方形/長方形 68">
                    <a:extLst>
                      <a:ext uri="{FF2B5EF4-FFF2-40B4-BE49-F238E27FC236}">
                        <a16:creationId xmlns:a16="http://schemas.microsoft.com/office/drawing/2014/main" id="{9233216C-12BF-91B7-FC57-BCEC92CF8878}"/>
                      </a:ext>
                    </a:extLst>
                  </p:cNvPr>
                  <p:cNvSpPr/>
                  <p:nvPr/>
                </p:nvSpPr>
                <p:spPr>
                  <a:xfrm>
                    <a:off x="7182045"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0" name="正方形/長方形 69">
                    <a:extLst>
                      <a:ext uri="{FF2B5EF4-FFF2-40B4-BE49-F238E27FC236}">
                        <a16:creationId xmlns:a16="http://schemas.microsoft.com/office/drawing/2014/main" id="{8D997EF0-2449-6B5F-F513-809BB2930C94}"/>
                      </a:ext>
                    </a:extLst>
                  </p:cNvPr>
                  <p:cNvSpPr/>
                  <p:nvPr/>
                </p:nvSpPr>
                <p:spPr>
                  <a:xfrm>
                    <a:off x="6980432" y="4940686"/>
                    <a:ext cx="219074" cy="1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9FE53EA7-75AC-0413-1ADA-27522CE559A3}"/>
                      </a:ext>
                    </a:extLst>
                  </p:cNvPr>
                  <p:cNvSpPr/>
                  <p:nvPr/>
                </p:nvSpPr>
                <p:spPr>
                  <a:xfrm>
                    <a:off x="6980432"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2" name="正方形/長方形 71">
                    <a:extLst>
                      <a:ext uri="{FF2B5EF4-FFF2-40B4-BE49-F238E27FC236}">
                        <a16:creationId xmlns:a16="http://schemas.microsoft.com/office/drawing/2014/main" id="{215A48DC-52EA-A4B9-BED8-D9320DD49903}"/>
                      </a:ext>
                    </a:extLst>
                  </p:cNvPr>
                  <p:cNvSpPr/>
                  <p:nvPr/>
                </p:nvSpPr>
                <p:spPr>
                  <a:xfrm>
                    <a:off x="7104257" y="4981961"/>
                    <a:ext cx="95249" cy="15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id="{BE0D0C83-4EB0-6BD8-11D4-C7669B93A7FF}"/>
                      </a:ext>
                    </a:extLst>
                  </p:cNvPr>
                  <p:cNvSpPr/>
                  <p:nvPr/>
                </p:nvSpPr>
                <p:spPr>
                  <a:xfrm>
                    <a:off x="7234432"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755747AE-C34A-6644-5DDD-D06AB2DB34B6}"/>
                      </a:ext>
                    </a:extLst>
                  </p:cNvPr>
                  <p:cNvSpPr/>
                  <p:nvPr/>
                </p:nvSpPr>
                <p:spPr>
                  <a:xfrm>
                    <a:off x="7305340"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5" name="正方形/長方形 74">
                    <a:extLst>
                      <a:ext uri="{FF2B5EF4-FFF2-40B4-BE49-F238E27FC236}">
                        <a16:creationId xmlns:a16="http://schemas.microsoft.com/office/drawing/2014/main" id="{9805C568-73FB-6098-E35E-A6DD55920AFA}"/>
                      </a:ext>
                    </a:extLst>
                  </p:cNvPr>
                  <p:cNvSpPr/>
                  <p:nvPr/>
                </p:nvSpPr>
                <p:spPr>
                  <a:xfrm>
                    <a:off x="7376248" y="4937511"/>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6" name="正方形/長方形 75">
                    <a:extLst>
                      <a:ext uri="{FF2B5EF4-FFF2-40B4-BE49-F238E27FC236}">
                        <a16:creationId xmlns:a16="http://schemas.microsoft.com/office/drawing/2014/main" id="{912C82F9-4110-CCDF-5EAF-6BBDDB68399C}"/>
                      </a:ext>
                    </a:extLst>
                  </p:cNvPr>
                  <p:cNvSpPr/>
                  <p:nvPr/>
                </p:nvSpPr>
                <p:spPr>
                  <a:xfrm>
                    <a:off x="7447157" y="4937510"/>
                    <a:ext cx="45719" cy="187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CC1FC2B6-51F2-5604-2808-FF5E830851A1}"/>
                      </a:ext>
                    </a:extLst>
                  </p:cNvPr>
                  <p:cNvSpPr/>
                  <p:nvPr/>
                </p:nvSpPr>
                <p:spPr>
                  <a:xfrm>
                    <a:off x="7364607" y="445173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8C6B2C7D-7989-8B2C-6569-D60461DDEC98}"/>
                      </a:ext>
                    </a:extLst>
                  </p:cNvPr>
                  <p:cNvSpPr/>
                  <p:nvPr/>
                </p:nvSpPr>
                <p:spPr>
                  <a:xfrm>
                    <a:off x="7364607" y="457556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F394D292-4C92-73D1-7AD1-EB5454ABAABF}"/>
                      </a:ext>
                    </a:extLst>
                  </p:cNvPr>
                  <p:cNvSpPr/>
                  <p:nvPr/>
                </p:nvSpPr>
                <p:spPr>
                  <a:xfrm>
                    <a:off x="7364607" y="4699385"/>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0" name="正方形/長方形 79">
                    <a:extLst>
                      <a:ext uri="{FF2B5EF4-FFF2-40B4-BE49-F238E27FC236}">
                        <a16:creationId xmlns:a16="http://schemas.microsoft.com/office/drawing/2014/main" id="{90DB4AEE-2F8B-81E2-9287-CF10DD6E525D}"/>
                      </a:ext>
                    </a:extLst>
                  </p:cNvPr>
                  <p:cNvSpPr/>
                  <p:nvPr/>
                </p:nvSpPr>
                <p:spPr>
                  <a:xfrm>
                    <a:off x="7364607" y="4823210"/>
                    <a:ext cx="101599"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81" name="正方形/長方形 80">
                    <a:extLst>
                      <a:ext uri="{FF2B5EF4-FFF2-40B4-BE49-F238E27FC236}">
                        <a16:creationId xmlns:a16="http://schemas.microsoft.com/office/drawing/2014/main" id="{15FE60AC-33AE-FC7D-AEBD-415E537C5415}"/>
                      </a:ext>
                    </a:extLst>
                  </p:cNvPr>
                  <p:cNvSpPr/>
                  <p:nvPr/>
                </p:nvSpPr>
                <p:spPr>
                  <a:xfrm>
                    <a:off x="6914032" y="5097364"/>
                    <a:ext cx="635827" cy="49973"/>
                  </a:xfrm>
                  <a:prstGeom prst="rect">
                    <a:avLst/>
                  </a:prstGeom>
                  <a:solidFill>
                    <a:srgbClr val="ADC1A4"/>
                  </a:solidFill>
                  <a:ln>
                    <a:solidFill>
                      <a:srgbClr val="ADC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grpSp>
            <p:grpSp>
              <p:nvGrpSpPr>
                <p:cNvPr id="51" name="グループ化 50">
                  <a:extLst>
                    <a:ext uri="{FF2B5EF4-FFF2-40B4-BE49-F238E27FC236}">
                      <a16:creationId xmlns:a16="http://schemas.microsoft.com/office/drawing/2014/main" id="{DA0F31DB-E94D-3FC4-5D23-A56C030A8AAC}"/>
                    </a:ext>
                  </a:extLst>
                </p:cNvPr>
                <p:cNvGrpSpPr/>
                <p:nvPr/>
              </p:nvGrpSpPr>
              <p:grpSpPr>
                <a:xfrm flipH="1">
                  <a:off x="9663115" y="3946046"/>
                  <a:ext cx="352513" cy="749287"/>
                  <a:chOff x="8516749" y="346474"/>
                  <a:chExt cx="352513" cy="749287"/>
                </a:xfrm>
              </p:grpSpPr>
              <p:cxnSp>
                <p:nvCxnSpPr>
                  <p:cNvPr id="58" name="コネクタ: カギ線 57">
                    <a:extLst>
                      <a:ext uri="{FF2B5EF4-FFF2-40B4-BE49-F238E27FC236}">
                        <a16:creationId xmlns:a16="http://schemas.microsoft.com/office/drawing/2014/main" id="{2878910C-2EBC-876F-3B1F-81E1406A59D8}"/>
                      </a:ext>
                    </a:extLst>
                  </p:cNvPr>
                  <p:cNvCxnSpPr>
                    <a:cxnSpLocks/>
                  </p:cNvCxnSpPr>
                  <p:nvPr/>
                </p:nvCxnSpPr>
                <p:spPr>
                  <a:xfrm rot="10800000">
                    <a:off x="8516749" y="346474"/>
                    <a:ext cx="352513" cy="331127"/>
                  </a:xfrm>
                  <a:prstGeom prst="bentConnector3">
                    <a:avLst/>
                  </a:prstGeom>
                  <a:ln w="19050">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59" name="コネクタ: カギ線 58">
                    <a:extLst>
                      <a:ext uri="{FF2B5EF4-FFF2-40B4-BE49-F238E27FC236}">
                        <a16:creationId xmlns:a16="http://schemas.microsoft.com/office/drawing/2014/main" id="{33B62072-A876-DD5B-642A-F7FADD9FB6AB}"/>
                      </a:ext>
                    </a:extLst>
                  </p:cNvPr>
                  <p:cNvCxnSpPr>
                    <a:cxnSpLocks/>
                  </p:cNvCxnSpPr>
                  <p:nvPr/>
                </p:nvCxnSpPr>
                <p:spPr>
                  <a:xfrm rot="10800000" flipV="1">
                    <a:off x="8516749" y="764634"/>
                    <a:ext cx="352513" cy="331127"/>
                  </a:xfrm>
                  <a:prstGeom prst="bentConnector3">
                    <a:avLst/>
                  </a:prstGeom>
                  <a:ln w="19050">
                    <a:solidFill>
                      <a:schemeClr val="tx1">
                        <a:lumMod val="50000"/>
                        <a:lumOff val="50000"/>
                      </a:schemeClr>
                    </a:solidFill>
                    <a:headEnd type="triangle"/>
                  </a:ln>
                </p:spPr>
                <p:style>
                  <a:lnRef idx="1">
                    <a:schemeClr val="accent1"/>
                  </a:lnRef>
                  <a:fillRef idx="0">
                    <a:schemeClr val="accent1"/>
                  </a:fillRef>
                  <a:effectRef idx="0">
                    <a:schemeClr val="accent1"/>
                  </a:effectRef>
                  <a:fontRef idx="minor">
                    <a:schemeClr val="tx1"/>
                  </a:fontRef>
                </p:style>
              </p:cxnSp>
            </p:grpSp>
            <p:grpSp>
              <p:nvGrpSpPr>
                <p:cNvPr id="52" name="グループ化 51">
                  <a:extLst>
                    <a:ext uri="{FF2B5EF4-FFF2-40B4-BE49-F238E27FC236}">
                      <a16:creationId xmlns:a16="http://schemas.microsoft.com/office/drawing/2014/main" id="{2F72FC6F-9ADF-71AA-0DA1-BFF2E45D0AFA}"/>
                    </a:ext>
                  </a:extLst>
                </p:cNvPr>
                <p:cNvGrpSpPr/>
                <p:nvPr/>
              </p:nvGrpSpPr>
              <p:grpSpPr>
                <a:xfrm>
                  <a:off x="10336252" y="3734361"/>
                  <a:ext cx="418794" cy="349255"/>
                  <a:chOff x="7362880" y="3716865"/>
                  <a:chExt cx="418794" cy="349255"/>
                </a:xfrm>
              </p:grpSpPr>
              <p:pic>
                <p:nvPicPr>
                  <p:cNvPr id="56" name="図 55">
                    <a:extLst>
                      <a:ext uri="{FF2B5EF4-FFF2-40B4-BE49-F238E27FC236}">
                        <a16:creationId xmlns:a16="http://schemas.microsoft.com/office/drawing/2014/main" id="{54DA4B12-D14E-B60F-1B9D-1AEFE15C9F3C}"/>
                      </a:ext>
                    </a:extLst>
                  </p:cNvPr>
                  <p:cNvPicPr>
                    <a:picLocks noChangeAspect="1"/>
                  </p:cNvPicPr>
                  <p:nvPr/>
                </p:nvPicPr>
                <p:blipFill>
                  <a:blip r:embed="rId3"/>
                  <a:stretch>
                    <a:fillRect/>
                  </a:stretch>
                </p:blipFill>
                <p:spPr>
                  <a:xfrm>
                    <a:off x="7382802" y="3728651"/>
                    <a:ext cx="398872" cy="337469"/>
                  </a:xfrm>
                  <a:prstGeom prst="rect">
                    <a:avLst/>
                  </a:prstGeom>
                </p:spPr>
              </p:pic>
              <p:sp>
                <p:nvSpPr>
                  <p:cNvPr id="57" name="テキスト ボックス 56">
                    <a:extLst>
                      <a:ext uri="{FF2B5EF4-FFF2-40B4-BE49-F238E27FC236}">
                        <a16:creationId xmlns:a16="http://schemas.microsoft.com/office/drawing/2014/main" id="{A41B007E-E968-4FD0-4BCA-3EB54B9F1032}"/>
                      </a:ext>
                    </a:extLst>
                  </p:cNvPr>
                  <p:cNvSpPr txBox="1"/>
                  <p:nvPr/>
                </p:nvSpPr>
                <p:spPr>
                  <a:xfrm>
                    <a:off x="7362880" y="3716865"/>
                    <a:ext cx="170231" cy="268057"/>
                  </a:xfrm>
                  <a:prstGeom prst="rect">
                    <a:avLst/>
                  </a:prstGeom>
                  <a:noFill/>
                </p:spPr>
                <p:txBody>
                  <a:bodyPr wrap="none" rtlCol="0">
                    <a:spAutoFit/>
                  </a:bodyPr>
                  <a:lstStyle/>
                  <a:p>
                    <a:endParaRPr kumimoji="1" lang="ja-JP" altLang="en-US" sz="1000" dirty="0">
                      <a:latin typeface="游ゴシック" panose="020B0400000000000000" pitchFamily="50" charset="-128"/>
                      <a:ea typeface="游ゴシック" panose="020B0400000000000000" pitchFamily="50" charset="-128"/>
                    </a:endParaRPr>
                  </a:p>
                </p:txBody>
              </p:sp>
            </p:grpSp>
            <p:grpSp>
              <p:nvGrpSpPr>
                <p:cNvPr id="53" name="グループ化 52">
                  <a:extLst>
                    <a:ext uri="{FF2B5EF4-FFF2-40B4-BE49-F238E27FC236}">
                      <a16:creationId xmlns:a16="http://schemas.microsoft.com/office/drawing/2014/main" id="{401D821F-216F-7AA8-8943-1C1E4610B7F9}"/>
                    </a:ext>
                  </a:extLst>
                </p:cNvPr>
                <p:cNvGrpSpPr/>
                <p:nvPr/>
              </p:nvGrpSpPr>
              <p:grpSpPr>
                <a:xfrm>
                  <a:off x="10353701" y="4683547"/>
                  <a:ext cx="418794" cy="349255"/>
                  <a:chOff x="7362880" y="3716865"/>
                  <a:chExt cx="418794" cy="349255"/>
                </a:xfrm>
              </p:grpSpPr>
              <p:pic>
                <p:nvPicPr>
                  <p:cNvPr id="54" name="図 53">
                    <a:extLst>
                      <a:ext uri="{FF2B5EF4-FFF2-40B4-BE49-F238E27FC236}">
                        <a16:creationId xmlns:a16="http://schemas.microsoft.com/office/drawing/2014/main" id="{60BA27A4-6ABD-4312-6C4D-966A8672C145}"/>
                      </a:ext>
                    </a:extLst>
                  </p:cNvPr>
                  <p:cNvPicPr>
                    <a:picLocks noChangeAspect="1"/>
                  </p:cNvPicPr>
                  <p:nvPr/>
                </p:nvPicPr>
                <p:blipFill>
                  <a:blip r:embed="rId3"/>
                  <a:stretch>
                    <a:fillRect/>
                  </a:stretch>
                </p:blipFill>
                <p:spPr>
                  <a:xfrm>
                    <a:off x="7382802" y="3728651"/>
                    <a:ext cx="398872" cy="337469"/>
                  </a:xfrm>
                  <a:prstGeom prst="rect">
                    <a:avLst/>
                  </a:prstGeom>
                </p:spPr>
              </p:pic>
              <p:sp>
                <p:nvSpPr>
                  <p:cNvPr id="55" name="テキスト ボックス 54">
                    <a:extLst>
                      <a:ext uri="{FF2B5EF4-FFF2-40B4-BE49-F238E27FC236}">
                        <a16:creationId xmlns:a16="http://schemas.microsoft.com/office/drawing/2014/main" id="{88CC056D-6F18-92B5-2368-FB467282DB0D}"/>
                      </a:ext>
                    </a:extLst>
                  </p:cNvPr>
                  <p:cNvSpPr txBox="1"/>
                  <p:nvPr/>
                </p:nvSpPr>
                <p:spPr>
                  <a:xfrm>
                    <a:off x="7362880" y="3716865"/>
                    <a:ext cx="170231" cy="268057"/>
                  </a:xfrm>
                  <a:prstGeom prst="rect">
                    <a:avLst/>
                  </a:prstGeom>
                  <a:noFill/>
                </p:spPr>
                <p:txBody>
                  <a:bodyPr wrap="none" rtlCol="0">
                    <a:spAutoFit/>
                  </a:bodyPr>
                  <a:lstStyle/>
                  <a:p>
                    <a:endParaRPr kumimoji="1" lang="ja-JP" altLang="en-US" sz="1000" dirty="0">
                      <a:latin typeface="游ゴシック" panose="020B0400000000000000" pitchFamily="50" charset="-128"/>
                      <a:ea typeface="游ゴシック" panose="020B0400000000000000" pitchFamily="50" charset="-128"/>
                    </a:endParaRPr>
                  </a:p>
                </p:txBody>
              </p:sp>
            </p:grpSp>
          </p:grpSp>
          <p:sp>
            <p:nvSpPr>
              <p:cNvPr id="118" name="楕円 117">
                <a:extLst>
                  <a:ext uri="{FF2B5EF4-FFF2-40B4-BE49-F238E27FC236}">
                    <a16:creationId xmlns:a16="http://schemas.microsoft.com/office/drawing/2014/main" id="{2EA2736D-EC8D-D428-EC1F-DC950EA28627}"/>
                  </a:ext>
                </a:extLst>
              </p:cNvPr>
              <p:cNvSpPr/>
              <p:nvPr/>
            </p:nvSpPr>
            <p:spPr>
              <a:xfrm>
                <a:off x="6953258" y="1624720"/>
                <a:ext cx="2160451" cy="2259071"/>
              </a:xfrm>
              <a:prstGeom prst="ellipse">
                <a:avLst/>
              </a:prstGeom>
              <a:solidFill>
                <a:schemeClr val="bg1">
                  <a:lumMod val="95000"/>
                  <a:alpha val="57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pic>
            <p:nvPicPr>
              <p:cNvPr id="14" name="Google Shape;1346;p36">
                <a:extLst>
                  <a:ext uri="{FF2B5EF4-FFF2-40B4-BE49-F238E27FC236}">
                    <a16:creationId xmlns:a16="http://schemas.microsoft.com/office/drawing/2014/main" id="{2730FCE4-AA3A-B230-CB78-FAD6DF246CED}"/>
                  </a:ext>
                </a:extLst>
              </p:cNvPr>
              <p:cNvPicPr preferRelativeResize="0"/>
              <p:nvPr/>
            </p:nvPicPr>
            <p:blipFill rotWithShape="1">
              <a:blip r:embed="rId5">
                <a:alphaModFix/>
              </a:blip>
              <a:srcRect b="35504"/>
              <a:stretch/>
            </p:blipFill>
            <p:spPr>
              <a:xfrm>
                <a:off x="7488946" y="1860526"/>
                <a:ext cx="1048323" cy="626532"/>
              </a:xfrm>
              <a:prstGeom prst="rect">
                <a:avLst/>
              </a:prstGeom>
              <a:noFill/>
              <a:ln>
                <a:noFill/>
              </a:ln>
            </p:spPr>
          </p:pic>
        </p:grpSp>
      </p:grpSp>
      <p:grpSp>
        <p:nvGrpSpPr>
          <p:cNvPr id="119" name="グループ化 118">
            <a:extLst>
              <a:ext uri="{FF2B5EF4-FFF2-40B4-BE49-F238E27FC236}">
                <a16:creationId xmlns:a16="http://schemas.microsoft.com/office/drawing/2014/main" id="{96225B16-8D59-BE16-6A13-829F6E335714}"/>
              </a:ext>
            </a:extLst>
          </p:cNvPr>
          <p:cNvGrpSpPr/>
          <p:nvPr/>
        </p:nvGrpSpPr>
        <p:grpSpPr>
          <a:xfrm>
            <a:off x="525208" y="1084217"/>
            <a:ext cx="3702326" cy="284502"/>
            <a:chOff x="732243" y="963432"/>
            <a:chExt cx="3702326" cy="284502"/>
          </a:xfrm>
          <a:solidFill>
            <a:srgbClr val="24C5B5"/>
          </a:solidFill>
        </p:grpSpPr>
        <p:sp>
          <p:nvSpPr>
            <p:cNvPr id="120" name="角丸四角形 135">
              <a:extLst>
                <a:ext uri="{FF2B5EF4-FFF2-40B4-BE49-F238E27FC236}">
                  <a16:creationId xmlns:a16="http://schemas.microsoft.com/office/drawing/2014/main" id="{8DBF4F89-9145-4C63-A635-A709F390AB4F}"/>
                </a:ext>
              </a:extLst>
            </p:cNvPr>
            <p:cNvSpPr/>
            <p:nvPr/>
          </p:nvSpPr>
          <p:spPr>
            <a:xfrm>
              <a:off x="732243" y="963433"/>
              <a:ext cx="523074" cy="284501"/>
            </a:xfrm>
            <a:prstGeom prst="roundRect">
              <a:avLst>
                <a:gd name="adj" fmla="val 18193"/>
              </a:avLst>
            </a:prstGeom>
            <a:solidFill>
              <a:srgbClr val="00645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1</a:t>
              </a:r>
              <a:endParaRPr lang="ja-JP" altLang="en-US" sz="1400" dirty="0">
                <a:latin typeface="游ゴシック" panose="020B0400000000000000" pitchFamily="50" charset="-128"/>
                <a:ea typeface="游ゴシック" panose="020B0400000000000000" pitchFamily="50" charset="-128"/>
              </a:endParaRPr>
            </a:p>
          </p:txBody>
        </p:sp>
        <p:sp>
          <p:nvSpPr>
            <p:cNvPr id="121" name="角丸四角形 134">
              <a:extLst>
                <a:ext uri="{FF2B5EF4-FFF2-40B4-BE49-F238E27FC236}">
                  <a16:creationId xmlns:a16="http://schemas.microsoft.com/office/drawing/2014/main" id="{E0578182-A31E-888B-3C4E-838A95528A93}"/>
                </a:ext>
              </a:extLst>
            </p:cNvPr>
            <p:cNvSpPr/>
            <p:nvPr/>
          </p:nvSpPr>
          <p:spPr>
            <a:xfrm>
              <a:off x="1197031" y="963432"/>
              <a:ext cx="3237538" cy="284502"/>
            </a:xfrm>
            <a:prstGeom prst="roundRect">
              <a:avLst>
                <a:gd name="adj" fmla="val 9096"/>
              </a:avLst>
            </a:prstGeom>
            <a:solidFill>
              <a:srgbClr val="00645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電子請求書取引の開始時期</a:t>
              </a:r>
            </a:p>
          </p:txBody>
        </p:sp>
      </p:grpSp>
      <p:grpSp>
        <p:nvGrpSpPr>
          <p:cNvPr id="122" name="グループ化 121">
            <a:extLst>
              <a:ext uri="{FF2B5EF4-FFF2-40B4-BE49-F238E27FC236}">
                <a16:creationId xmlns:a16="http://schemas.microsoft.com/office/drawing/2014/main" id="{4AC5C72B-170C-3CB1-A018-A35508DDF2FE}"/>
              </a:ext>
            </a:extLst>
          </p:cNvPr>
          <p:cNvGrpSpPr/>
          <p:nvPr/>
        </p:nvGrpSpPr>
        <p:grpSpPr>
          <a:xfrm>
            <a:off x="518186" y="2108548"/>
            <a:ext cx="3702326" cy="284502"/>
            <a:chOff x="732243" y="963432"/>
            <a:chExt cx="3702326" cy="284502"/>
          </a:xfrm>
          <a:solidFill>
            <a:srgbClr val="00645A"/>
          </a:solidFill>
        </p:grpSpPr>
        <p:sp>
          <p:nvSpPr>
            <p:cNvPr id="123" name="角丸四角形 135">
              <a:extLst>
                <a:ext uri="{FF2B5EF4-FFF2-40B4-BE49-F238E27FC236}">
                  <a16:creationId xmlns:a16="http://schemas.microsoft.com/office/drawing/2014/main" id="{3D5D973C-E0CC-004A-6850-0C703E63C435}"/>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2</a:t>
              </a:r>
              <a:endParaRPr lang="ja-JP" altLang="en-US" sz="1400" dirty="0">
                <a:latin typeface="游ゴシック" panose="020B0400000000000000" pitchFamily="50" charset="-128"/>
                <a:ea typeface="游ゴシック" panose="020B0400000000000000" pitchFamily="50" charset="-128"/>
              </a:endParaRPr>
            </a:p>
          </p:txBody>
        </p:sp>
        <p:sp>
          <p:nvSpPr>
            <p:cNvPr id="124" name="角丸四角形 134">
              <a:extLst>
                <a:ext uri="{FF2B5EF4-FFF2-40B4-BE49-F238E27FC236}">
                  <a16:creationId xmlns:a16="http://schemas.microsoft.com/office/drawing/2014/main" id="{0482E4AE-E499-136B-F0D1-0C750620E74C}"/>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対象となる帳票</a:t>
              </a:r>
            </a:p>
          </p:txBody>
        </p:sp>
      </p:grpSp>
      <p:grpSp>
        <p:nvGrpSpPr>
          <p:cNvPr id="5" name="グループ化 4">
            <a:extLst>
              <a:ext uri="{FF2B5EF4-FFF2-40B4-BE49-F238E27FC236}">
                <a16:creationId xmlns:a16="http://schemas.microsoft.com/office/drawing/2014/main" id="{F58489EE-F334-66E5-72CD-8226C3689D5D}"/>
              </a:ext>
            </a:extLst>
          </p:cNvPr>
          <p:cNvGrpSpPr/>
          <p:nvPr/>
        </p:nvGrpSpPr>
        <p:grpSpPr>
          <a:xfrm>
            <a:off x="525208" y="3128912"/>
            <a:ext cx="3702326" cy="284502"/>
            <a:chOff x="732243" y="963432"/>
            <a:chExt cx="3702326" cy="284502"/>
          </a:xfrm>
          <a:solidFill>
            <a:srgbClr val="00645A"/>
          </a:solidFill>
        </p:grpSpPr>
        <p:sp>
          <p:nvSpPr>
            <p:cNvPr id="6" name="角丸四角形 135">
              <a:extLst>
                <a:ext uri="{FF2B5EF4-FFF2-40B4-BE49-F238E27FC236}">
                  <a16:creationId xmlns:a16="http://schemas.microsoft.com/office/drawing/2014/main" id="{A73678B9-D3FD-E7B6-3C97-248EC6FF23F0}"/>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3</a:t>
              </a:r>
              <a:endParaRPr lang="ja-JP" altLang="en-US" sz="1400" dirty="0">
                <a:latin typeface="游ゴシック" panose="020B0400000000000000" pitchFamily="50" charset="-128"/>
                <a:ea typeface="游ゴシック" panose="020B0400000000000000" pitchFamily="50" charset="-128"/>
              </a:endParaRPr>
            </a:p>
          </p:txBody>
        </p:sp>
        <p:sp>
          <p:nvSpPr>
            <p:cNvPr id="7" name="角丸四角形 134">
              <a:extLst>
                <a:ext uri="{FF2B5EF4-FFF2-40B4-BE49-F238E27FC236}">
                  <a16:creationId xmlns:a16="http://schemas.microsoft.com/office/drawing/2014/main" id="{67F7D73B-9A32-EAC9-E39B-F0F6B39F4E65}"/>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游ゴシック" panose="020B0400000000000000" pitchFamily="50" charset="-128"/>
                  <a:ea typeface="游ゴシック" panose="020B0400000000000000" pitchFamily="50" charset="-128"/>
                </a:rPr>
                <a:t>対象となる利用所属</a:t>
              </a:r>
            </a:p>
          </p:txBody>
        </p:sp>
      </p:grpSp>
      <p:sp>
        <p:nvSpPr>
          <p:cNvPr id="8" name="テキスト ボックス 7">
            <a:extLst>
              <a:ext uri="{FF2B5EF4-FFF2-40B4-BE49-F238E27FC236}">
                <a16:creationId xmlns:a16="http://schemas.microsoft.com/office/drawing/2014/main" id="{E0D71D99-9AF3-A6AB-DC5B-E458AD8AAFBB}"/>
              </a:ext>
            </a:extLst>
          </p:cNvPr>
          <p:cNvSpPr txBox="1"/>
          <p:nvPr/>
        </p:nvSpPr>
        <p:spPr>
          <a:xfrm>
            <a:off x="525208" y="3503318"/>
            <a:ext cx="11066063" cy="338554"/>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85750" indent="-285750">
              <a:buFont typeface="Wingdings" panose="05000000000000000000" pitchFamily="2" charset="2"/>
              <a:buChar char="l"/>
            </a:pPr>
            <a:r>
              <a:rPr lang="ja-JP" altLang="en-US" sz="1600" dirty="0">
                <a:solidFill>
                  <a:srgbClr val="C00000"/>
                </a:solidFill>
                <a:latin typeface="游ゴシック" panose="020B0400000000000000" pitchFamily="50" charset="-128"/>
                <a:ea typeface="游ゴシック" panose="020B0400000000000000" pitchFamily="50" charset="-128"/>
              </a:rPr>
              <a:t>行田市の全課局が対象です。</a:t>
            </a:r>
            <a:endParaRPr lang="en-US" altLang="ja-JP" sz="1600" dirty="0">
              <a:solidFill>
                <a:srgbClr val="C00000"/>
              </a:solidFill>
              <a:latin typeface="游ゴシック" panose="020B0400000000000000" pitchFamily="50" charset="-128"/>
              <a:ea typeface="游ゴシック" panose="020B0400000000000000" pitchFamily="50" charset="-128"/>
            </a:endParaRPr>
          </a:p>
        </p:txBody>
      </p:sp>
      <p:sp>
        <p:nvSpPr>
          <p:cNvPr id="15" name="フローチャート: 磁気ディスク 14">
            <a:extLst>
              <a:ext uri="{FF2B5EF4-FFF2-40B4-BE49-F238E27FC236}">
                <a16:creationId xmlns:a16="http://schemas.microsoft.com/office/drawing/2014/main" id="{238A9362-2FE1-43ED-931E-01934167AFEB}"/>
              </a:ext>
            </a:extLst>
          </p:cNvPr>
          <p:cNvSpPr/>
          <p:nvPr/>
        </p:nvSpPr>
        <p:spPr>
          <a:xfrm>
            <a:off x="6463334" y="1790805"/>
            <a:ext cx="514234" cy="394797"/>
          </a:xfrm>
          <a:prstGeom prst="flowChartMagneticDisk">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游ゴシック" panose="020B0400000000000000" pitchFamily="50" charset="-128"/>
                <a:ea typeface="游ゴシック" panose="020B0400000000000000" pitchFamily="50" charset="-128"/>
              </a:rPr>
              <a:t>電子</a:t>
            </a:r>
            <a:endParaRPr kumimoji="1" lang="en-US" altLang="ja-JP" sz="800" dirty="0">
              <a:latin typeface="游ゴシック" panose="020B0400000000000000" pitchFamily="50" charset="-128"/>
              <a:ea typeface="游ゴシック" panose="020B0400000000000000" pitchFamily="50" charset="-128"/>
            </a:endParaRPr>
          </a:p>
          <a:p>
            <a:pPr algn="ctr"/>
            <a:r>
              <a:rPr kumimoji="1" lang="ja-JP" altLang="en-US" sz="800" dirty="0">
                <a:latin typeface="游ゴシック" panose="020B0400000000000000" pitchFamily="50" charset="-128"/>
                <a:ea typeface="游ゴシック" panose="020B0400000000000000" pitchFamily="50" charset="-128"/>
              </a:rPr>
              <a:t>請求書</a:t>
            </a:r>
          </a:p>
        </p:txBody>
      </p:sp>
      <p:sp>
        <p:nvSpPr>
          <p:cNvPr id="128" name="フローチャート: 磁気ディスク 127">
            <a:extLst>
              <a:ext uri="{FF2B5EF4-FFF2-40B4-BE49-F238E27FC236}">
                <a16:creationId xmlns:a16="http://schemas.microsoft.com/office/drawing/2014/main" id="{C11004CF-4665-414B-81F8-CD443277D3D4}"/>
              </a:ext>
            </a:extLst>
          </p:cNvPr>
          <p:cNvSpPr/>
          <p:nvPr/>
        </p:nvSpPr>
        <p:spPr>
          <a:xfrm>
            <a:off x="6383177" y="2508818"/>
            <a:ext cx="514234" cy="394797"/>
          </a:xfrm>
          <a:prstGeom prst="flowChartMagneticDisk">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游ゴシック" panose="020B0400000000000000" pitchFamily="50" charset="-128"/>
                <a:ea typeface="游ゴシック" panose="020B0400000000000000" pitchFamily="50" charset="-128"/>
              </a:rPr>
              <a:t>電子</a:t>
            </a:r>
            <a:endParaRPr lang="en-US" altLang="ja-JP" sz="800" dirty="0">
              <a:latin typeface="游ゴシック" panose="020B0400000000000000" pitchFamily="50" charset="-128"/>
              <a:ea typeface="游ゴシック" panose="020B0400000000000000" pitchFamily="50" charset="-128"/>
            </a:endParaRPr>
          </a:p>
          <a:p>
            <a:pPr algn="ctr"/>
            <a:r>
              <a:rPr lang="ja-JP" altLang="en-US" sz="800" dirty="0">
                <a:latin typeface="游ゴシック" panose="020B0400000000000000" pitchFamily="50" charset="-128"/>
                <a:ea typeface="游ゴシック" panose="020B0400000000000000" pitchFamily="50" charset="-128"/>
              </a:rPr>
              <a:t>請求書</a:t>
            </a:r>
          </a:p>
        </p:txBody>
      </p:sp>
      <p:sp>
        <p:nvSpPr>
          <p:cNvPr id="129" name="フローチャート: 磁気ディスク 128">
            <a:extLst>
              <a:ext uri="{FF2B5EF4-FFF2-40B4-BE49-F238E27FC236}">
                <a16:creationId xmlns:a16="http://schemas.microsoft.com/office/drawing/2014/main" id="{934EECF4-609D-4AEE-A4FE-0CC3C7877FF2}"/>
              </a:ext>
            </a:extLst>
          </p:cNvPr>
          <p:cNvSpPr/>
          <p:nvPr/>
        </p:nvSpPr>
        <p:spPr>
          <a:xfrm>
            <a:off x="9080841" y="2158750"/>
            <a:ext cx="514234" cy="394797"/>
          </a:xfrm>
          <a:prstGeom prst="flowChartMagneticDisk">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latin typeface="游ゴシック" panose="020B0400000000000000" pitchFamily="50" charset="-128"/>
                <a:ea typeface="游ゴシック" panose="020B0400000000000000" pitchFamily="50" charset="-128"/>
              </a:rPr>
              <a:t>電子</a:t>
            </a:r>
            <a:endParaRPr lang="en-US" altLang="ja-JP" sz="800" dirty="0">
              <a:latin typeface="游ゴシック" panose="020B0400000000000000" pitchFamily="50" charset="-128"/>
              <a:ea typeface="游ゴシック" panose="020B0400000000000000" pitchFamily="50" charset="-128"/>
            </a:endParaRPr>
          </a:p>
          <a:p>
            <a:pPr algn="ctr"/>
            <a:r>
              <a:rPr lang="ja-JP" altLang="en-US" sz="800" dirty="0">
                <a:latin typeface="游ゴシック" panose="020B0400000000000000" pitchFamily="50" charset="-128"/>
                <a:ea typeface="游ゴシック" panose="020B0400000000000000" pitchFamily="50" charset="-128"/>
              </a:rPr>
              <a:t>請求書</a:t>
            </a:r>
          </a:p>
        </p:txBody>
      </p:sp>
      <p:grpSp>
        <p:nvGrpSpPr>
          <p:cNvPr id="105" name="グループ化 104">
            <a:extLst>
              <a:ext uri="{FF2B5EF4-FFF2-40B4-BE49-F238E27FC236}">
                <a16:creationId xmlns:a16="http://schemas.microsoft.com/office/drawing/2014/main" id="{4EC66AEA-C5EB-11C7-84E2-5612003C5A48}"/>
              </a:ext>
            </a:extLst>
          </p:cNvPr>
          <p:cNvGrpSpPr/>
          <p:nvPr/>
        </p:nvGrpSpPr>
        <p:grpSpPr>
          <a:xfrm>
            <a:off x="525208" y="4184945"/>
            <a:ext cx="3702326" cy="284502"/>
            <a:chOff x="732243" y="963432"/>
            <a:chExt cx="3702326" cy="284502"/>
          </a:xfrm>
          <a:solidFill>
            <a:srgbClr val="00645A"/>
          </a:solidFill>
        </p:grpSpPr>
        <p:sp>
          <p:nvSpPr>
            <p:cNvPr id="106" name="角丸四角形 135">
              <a:extLst>
                <a:ext uri="{FF2B5EF4-FFF2-40B4-BE49-F238E27FC236}">
                  <a16:creationId xmlns:a16="http://schemas.microsoft.com/office/drawing/2014/main" id="{F88F4740-2A74-4FFA-A5B1-B8A00106B754}"/>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4</a:t>
              </a:r>
              <a:endParaRPr lang="ja-JP" altLang="en-US" sz="1400" dirty="0">
                <a:latin typeface="游ゴシック" panose="020B0400000000000000" pitchFamily="50" charset="-128"/>
                <a:ea typeface="游ゴシック" panose="020B0400000000000000" pitchFamily="50" charset="-128"/>
              </a:endParaRPr>
            </a:p>
          </p:txBody>
        </p:sp>
        <p:sp>
          <p:nvSpPr>
            <p:cNvPr id="107" name="角丸四角形 134">
              <a:extLst>
                <a:ext uri="{FF2B5EF4-FFF2-40B4-BE49-F238E27FC236}">
                  <a16:creationId xmlns:a16="http://schemas.microsoft.com/office/drawing/2014/main" id="{E7BD31C4-05D1-8541-665F-33E685369968}"/>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取引を行うシステム</a:t>
              </a:r>
            </a:p>
          </p:txBody>
        </p:sp>
      </p:grpSp>
    </p:spTree>
    <p:extLst>
      <p:ext uri="{BB962C8B-B14F-4D97-AF65-F5344CB8AC3E}">
        <p14:creationId xmlns:p14="http://schemas.microsoft.com/office/powerpoint/2010/main" val="415388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FC7AB-332D-BF04-B8CD-71FC288CCEE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F9F3B11-BC08-F9BC-F413-30E7BBC07BCF}"/>
              </a:ext>
            </a:extLst>
          </p:cNvPr>
          <p:cNvSpPr txBox="1"/>
          <p:nvPr/>
        </p:nvSpPr>
        <p:spPr>
          <a:xfrm>
            <a:off x="284257" y="76160"/>
            <a:ext cx="11296033" cy="461665"/>
          </a:xfrm>
          <a:prstGeom prst="rect">
            <a:avLst/>
          </a:prstGeom>
          <a:noFill/>
        </p:spPr>
        <p:txBody>
          <a:bodyPr wrap="square" rtlCol="0">
            <a:spAutoFit/>
          </a:bodyPr>
          <a:lstStyle/>
          <a:p>
            <a:r>
              <a:rPr lang="ja-JP" altLang="en-US" sz="2400" dirty="0">
                <a:latin typeface="游ゴシック" panose="020B0400000000000000" pitchFamily="50" charset="-128"/>
                <a:ea typeface="游ゴシック" panose="020B0400000000000000" pitchFamily="50" charset="-128"/>
              </a:rPr>
              <a:t>　</a:t>
            </a:r>
            <a:r>
              <a:rPr lang="ja-JP" altLang="en-US" sz="2400" b="1" dirty="0">
                <a:latin typeface="游ゴシック" panose="020B0400000000000000" pitchFamily="50" charset="-128"/>
                <a:ea typeface="游ゴシック" panose="020B0400000000000000" pitchFamily="50" charset="-128"/>
              </a:rPr>
              <a:t>電子請求書取引　開始までの流れ　</a:t>
            </a:r>
            <a:r>
              <a:rPr lang="en-US" altLang="ja-JP" sz="2400" b="1" dirty="0">
                <a:solidFill>
                  <a:srgbClr val="C00000"/>
                </a:solidFill>
                <a:latin typeface="游ゴシック" panose="020B0400000000000000" pitchFamily="50" charset="-128"/>
                <a:ea typeface="游ゴシック" panose="020B0400000000000000" pitchFamily="50" charset="-128"/>
              </a:rPr>
              <a:t> 【</a:t>
            </a:r>
            <a:r>
              <a:rPr lang="ja-JP" altLang="en-US" sz="2400" b="1" dirty="0">
                <a:solidFill>
                  <a:srgbClr val="C00000"/>
                </a:solidFill>
                <a:latin typeface="游ゴシック" panose="020B0400000000000000" pitchFamily="50" charset="-128"/>
                <a:ea typeface="游ゴシック" panose="020B0400000000000000" pitchFamily="50" charset="-128"/>
              </a:rPr>
              <a:t>重要</a:t>
            </a:r>
            <a:r>
              <a:rPr lang="en-US" altLang="ja-JP" sz="2400" b="1" dirty="0">
                <a:solidFill>
                  <a:srgbClr val="C00000"/>
                </a:solidFill>
                <a:latin typeface="游ゴシック" panose="020B0400000000000000" pitchFamily="50" charset="-128"/>
                <a:ea typeface="游ゴシック" panose="020B0400000000000000" pitchFamily="50" charset="-128"/>
              </a:rPr>
              <a:t>】</a:t>
            </a:r>
            <a:endParaRPr lang="en-US" altLang="ja-JP" sz="2400" b="1" dirty="0">
              <a:latin typeface="游ゴシック" panose="020B0400000000000000" pitchFamily="50" charset="-128"/>
              <a:ea typeface="游ゴシック" panose="020B0400000000000000" pitchFamily="50" charset="-128"/>
            </a:endParaRPr>
          </a:p>
        </p:txBody>
      </p:sp>
      <p:sp>
        <p:nvSpPr>
          <p:cNvPr id="4" name="二等辺三角形 3">
            <a:extLst>
              <a:ext uri="{FF2B5EF4-FFF2-40B4-BE49-F238E27FC236}">
                <a16:creationId xmlns:a16="http://schemas.microsoft.com/office/drawing/2014/main" id="{E655CCF3-861F-5E9F-06C4-AD2FCD2DED8D}"/>
              </a:ext>
            </a:extLst>
          </p:cNvPr>
          <p:cNvSpPr/>
          <p:nvPr/>
        </p:nvSpPr>
        <p:spPr>
          <a:xfrm rot="10800000">
            <a:off x="1109107" y="2301349"/>
            <a:ext cx="262420" cy="181015"/>
          </a:xfrm>
          <a:prstGeom prst="triangle">
            <a:avLst>
              <a:gd name="adj" fmla="val 5000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latin typeface="游ゴシック" panose="020B0400000000000000" pitchFamily="50" charset="-128"/>
              <a:ea typeface="游ゴシック" panose="020B0400000000000000" pitchFamily="50" charset="-128"/>
            </a:endParaRPr>
          </a:p>
        </p:txBody>
      </p:sp>
      <p:grpSp>
        <p:nvGrpSpPr>
          <p:cNvPr id="174" name="グループ化 173">
            <a:extLst>
              <a:ext uri="{FF2B5EF4-FFF2-40B4-BE49-F238E27FC236}">
                <a16:creationId xmlns:a16="http://schemas.microsoft.com/office/drawing/2014/main" id="{44B3695F-B14E-1608-3D79-F15FD8AF61CF}"/>
              </a:ext>
            </a:extLst>
          </p:cNvPr>
          <p:cNvGrpSpPr/>
          <p:nvPr/>
        </p:nvGrpSpPr>
        <p:grpSpPr>
          <a:xfrm>
            <a:off x="1885742" y="1206457"/>
            <a:ext cx="9723968" cy="1097400"/>
            <a:chOff x="1855435" y="1208965"/>
            <a:chExt cx="9723968" cy="1097400"/>
          </a:xfrm>
        </p:grpSpPr>
        <p:sp>
          <p:nvSpPr>
            <p:cNvPr id="113" name="Google Shape;325;p21">
              <a:extLst>
                <a:ext uri="{FF2B5EF4-FFF2-40B4-BE49-F238E27FC236}">
                  <a16:creationId xmlns:a16="http://schemas.microsoft.com/office/drawing/2014/main" id="{0DB2F41D-0ABD-D61D-FEF5-96094E0EBD4A}"/>
                </a:ext>
              </a:extLst>
            </p:cNvPr>
            <p:cNvSpPr/>
            <p:nvPr/>
          </p:nvSpPr>
          <p:spPr>
            <a:xfrm>
              <a:off x="1855435" y="1208965"/>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r>
                <a:rPr lang="ja-JP" altLang="en-US" sz="1400" b="1" dirty="0">
                  <a:latin typeface="游ゴシック" panose="020B0400000000000000" pitchFamily="50" charset="-128"/>
                  <a:ea typeface="游ゴシック" panose="020B0400000000000000" pitchFamily="50" charset="-128"/>
                </a:rPr>
                <a:t>説明会へ参加</a:t>
              </a:r>
              <a:endParaRPr lang="en-US" altLang="ja-JP" sz="1400" b="1" dirty="0">
                <a:latin typeface="游ゴシック" panose="020B0400000000000000" pitchFamily="50" charset="-128"/>
                <a:ea typeface="游ゴシック" panose="020B0400000000000000" pitchFamily="50" charset="-128"/>
              </a:endParaRPr>
            </a:p>
          </p:txBody>
        </p:sp>
        <p:sp>
          <p:nvSpPr>
            <p:cNvPr id="156" name="Google Shape;325;p21">
              <a:extLst>
                <a:ext uri="{FF2B5EF4-FFF2-40B4-BE49-F238E27FC236}">
                  <a16:creationId xmlns:a16="http://schemas.microsoft.com/office/drawing/2014/main" id="{BB46B433-0C5D-67D1-0ABA-5B69C2DC1BDB}"/>
                </a:ext>
              </a:extLst>
            </p:cNvPr>
            <p:cNvSpPr/>
            <p:nvPr/>
          </p:nvSpPr>
          <p:spPr>
            <a:xfrm>
              <a:off x="5556511" y="1608531"/>
              <a:ext cx="6022892" cy="499915"/>
            </a:xfrm>
            <a:prstGeom prst="roundRect">
              <a:avLst>
                <a:gd name="adj" fmla="val 0"/>
              </a:avLst>
            </a:prstGeom>
            <a:noFill/>
            <a:ln w="12700">
              <a:solidFill>
                <a:schemeClr val="bg1"/>
              </a:solidFill>
            </a:ln>
          </p:spPr>
          <p:txBody>
            <a:bodyPr spcFirstLastPara="1" wrap="square" lIns="74283" tIns="37131" rIns="74283" bIns="37131" anchor="t" anchorCtr="0">
              <a:noAutofit/>
            </a:bodyPr>
            <a:lstStyle/>
            <a:p>
              <a:r>
                <a:rPr lang="ja-JP" altLang="en-US" sz="1400" dirty="0">
                  <a:latin typeface="游ゴシック" panose="020B0400000000000000" pitchFamily="50" charset="-128"/>
                  <a:ea typeface="游ゴシック" panose="020B0400000000000000" pitchFamily="50" charset="-128"/>
                </a:rPr>
                <a:t>説明会にご参加・もしくは説明動画をご視聴いただきます。</a:t>
              </a:r>
              <a:endParaRPr lang="en-US" altLang="ja-JP" sz="1400" dirty="0">
                <a:solidFill>
                  <a:srgbClr val="C00000"/>
                </a:solidFill>
                <a:latin typeface="游ゴシック" panose="020B0400000000000000" pitchFamily="50" charset="-128"/>
                <a:ea typeface="游ゴシック" panose="020B0400000000000000" pitchFamily="50" charset="-128"/>
              </a:endParaRPr>
            </a:p>
            <a:p>
              <a:endParaRPr lang="ja-JP" altLang="en-US" sz="1400" dirty="0">
                <a:latin typeface="游ゴシック" panose="020B0400000000000000" pitchFamily="50" charset="-128"/>
                <a:ea typeface="游ゴシック" panose="020B0400000000000000" pitchFamily="50" charset="-128"/>
              </a:endParaRPr>
            </a:p>
          </p:txBody>
        </p:sp>
      </p:grpSp>
      <p:grpSp>
        <p:nvGrpSpPr>
          <p:cNvPr id="173" name="グループ化 172">
            <a:extLst>
              <a:ext uri="{FF2B5EF4-FFF2-40B4-BE49-F238E27FC236}">
                <a16:creationId xmlns:a16="http://schemas.microsoft.com/office/drawing/2014/main" id="{2529A1C6-37EA-D50F-C36A-FD01C0972F13}"/>
              </a:ext>
            </a:extLst>
          </p:cNvPr>
          <p:cNvGrpSpPr/>
          <p:nvPr/>
        </p:nvGrpSpPr>
        <p:grpSpPr>
          <a:xfrm>
            <a:off x="1885741" y="2479857"/>
            <a:ext cx="10114749" cy="1097400"/>
            <a:chOff x="1855434" y="2493990"/>
            <a:chExt cx="10114749" cy="1097400"/>
          </a:xfrm>
        </p:grpSpPr>
        <p:sp>
          <p:nvSpPr>
            <p:cNvPr id="157" name="Google Shape;325;p21">
              <a:extLst>
                <a:ext uri="{FF2B5EF4-FFF2-40B4-BE49-F238E27FC236}">
                  <a16:creationId xmlns:a16="http://schemas.microsoft.com/office/drawing/2014/main" id="{09FABEC9-4E4C-406C-F668-7E5F13363D71}"/>
                </a:ext>
              </a:extLst>
            </p:cNvPr>
            <p:cNvSpPr/>
            <p:nvPr/>
          </p:nvSpPr>
          <p:spPr>
            <a:xfrm>
              <a:off x="1855434" y="2493990"/>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r>
                <a:rPr lang="ja-JP" altLang="en-US" sz="1400" b="1" dirty="0">
                  <a:latin typeface="游ゴシック" panose="020B0400000000000000" pitchFamily="50" charset="-128"/>
                  <a:ea typeface="游ゴシック" panose="020B0400000000000000" pitchFamily="50" charset="-128"/>
                </a:rPr>
                <a:t>電子請求書取引システムの</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操作マニュアル取得</a:t>
              </a:r>
              <a:endParaRPr sz="1400" dirty="0">
                <a:solidFill>
                  <a:schemeClr val="lt1"/>
                </a:solidFill>
                <a:latin typeface="游ゴシック" panose="020B0400000000000000" pitchFamily="50" charset="-128"/>
                <a:ea typeface="游ゴシック" panose="020B0400000000000000" pitchFamily="50" charset="-128"/>
              </a:endParaRPr>
            </a:p>
          </p:txBody>
        </p:sp>
        <p:sp>
          <p:nvSpPr>
            <p:cNvPr id="168" name="Google Shape;325;p21">
              <a:extLst>
                <a:ext uri="{FF2B5EF4-FFF2-40B4-BE49-F238E27FC236}">
                  <a16:creationId xmlns:a16="http://schemas.microsoft.com/office/drawing/2014/main" id="{E885934E-8A7B-59F8-5477-DCEC8F838A7A}"/>
                </a:ext>
              </a:extLst>
            </p:cNvPr>
            <p:cNvSpPr/>
            <p:nvPr/>
          </p:nvSpPr>
          <p:spPr>
            <a:xfrm>
              <a:off x="5537460" y="2648266"/>
              <a:ext cx="6432723" cy="550285"/>
            </a:xfrm>
            <a:prstGeom prst="roundRect">
              <a:avLst>
                <a:gd name="adj" fmla="val 0"/>
              </a:avLst>
            </a:prstGeom>
            <a:solidFill>
              <a:schemeClr val="bg1"/>
            </a:solidFill>
            <a:ln w="12700">
              <a:noFill/>
            </a:ln>
          </p:spPr>
          <p:txBody>
            <a:bodyPr spcFirstLastPara="1" wrap="square" lIns="74283" tIns="37131" rIns="74283" bIns="37131" anchor="t" anchorCtr="0">
              <a:noAutofit/>
            </a:bodyPr>
            <a:lstStyle/>
            <a:p>
              <a:r>
                <a:rPr lang="ja-JP" altLang="en-US" sz="1400" dirty="0">
                  <a:latin typeface="游ゴシック" panose="020B0400000000000000" pitchFamily="50" charset="-128"/>
                  <a:ea typeface="游ゴシック" panose="020B0400000000000000" pitchFamily="50" charset="-128"/>
                </a:rPr>
                <a:t>説明会をご視聴後、</a:t>
              </a:r>
              <a:r>
                <a:rPr lang="en-US" altLang="ja-JP" sz="1400" dirty="0" err="1">
                  <a:latin typeface="游ゴシック" panose="020B0400000000000000" pitchFamily="50" charset="-128"/>
                  <a:ea typeface="游ゴシック" panose="020B0400000000000000" pitchFamily="50" charset="-128"/>
                </a:rPr>
                <a:t>BtoB</a:t>
              </a:r>
              <a:r>
                <a:rPr lang="ja-JP" altLang="en-US" sz="1400" dirty="0">
                  <a:latin typeface="游ゴシック" panose="020B0400000000000000" pitchFamily="50" charset="-128"/>
                  <a:ea typeface="游ゴシック" panose="020B0400000000000000" pitchFamily="50" charset="-128"/>
                </a:rPr>
                <a:t>プラットフォームの操作マニュアルのダウンロードをお願いいたします。</a:t>
              </a:r>
              <a:endParaRPr lang="en-US" altLang="ja-JP" sz="1400" dirty="0">
                <a:latin typeface="游ゴシック" panose="020B0400000000000000" pitchFamily="50" charset="-128"/>
                <a:ea typeface="游ゴシック" panose="020B0400000000000000" pitchFamily="50" charset="-128"/>
              </a:endParaRPr>
            </a:p>
            <a:p>
              <a:endParaRPr lang="en-US" altLang="ja-JP" sz="1400" dirty="0">
                <a:latin typeface="游ゴシック" panose="020B0400000000000000" pitchFamily="50" charset="-128"/>
                <a:ea typeface="游ゴシック" panose="020B0400000000000000" pitchFamily="50" charset="-128"/>
              </a:endParaRPr>
            </a:p>
            <a:p>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市</a:t>
              </a:r>
              <a:r>
                <a:rPr lang="en-US" altLang="ja-JP" sz="1400" dirty="0">
                  <a:latin typeface="游ゴシック" panose="020B0400000000000000" pitchFamily="50" charset="-128"/>
                  <a:ea typeface="游ゴシック" panose="020B0400000000000000" pitchFamily="50" charset="-128"/>
                </a:rPr>
                <a:t>HP</a:t>
              </a:r>
              <a:r>
                <a:rPr lang="ja-JP" altLang="en-US" sz="1400" dirty="0">
                  <a:latin typeface="游ゴシック" panose="020B0400000000000000" pitchFamily="50" charset="-128"/>
                  <a:ea typeface="游ゴシック" panose="020B0400000000000000" pitchFamily="50" charset="-128"/>
                </a:rPr>
                <a:t>よりダウンロード可能です。</a:t>
              </a:r>
              <a:endParaRPr lang="en-US" altLang="ja-JP" sz="1400" dirty="0">
                <a:latin typeface="游ゴシック" panose="020B0400000000000000" pitchFamily="50" charset="-128"/>
                <a:ea typeface="游ゴシック" panose="020B0400000000000000" pitchFamily="50" charset="-128"/>
              </a:endParaRPr>
            </a:p>
          </p:txBody>
        </p:sp>
      </p:grpSp>
      <p:grpSp>
        <p:nvGrpSpPr>
          <p:cNvPr id="172" name="グループ化 171">
            <a:extLst>
              <a:ext uri="{FF2B5EF4-FFF2-40B4-BE49-F238E27FC236}">
                <a16:creationId xmlns:a16="http://schemas.microsoft.com/office/drawing/2014/main" id="{F3DCC3ED-9E83-B596-CF7D-8A21F1017CB9}"/>
              </a:ext>
            </a:extLst>
          </p:cNvPr>
          <p:cNvGrpSpPr/>
          <p:nvPr/>
        </p:nvGrpSpPr>
        <p:grpSpPr>
          <a:xfrm>
            <a:off x="1885741" y="3760780"/>
            <a:ext cx="10079097" cy="1097400"/>
            <a:chOff x="1855434" y="3749155"/>
            <a:chExt cx="10079097" cy="1097400"/>
          </a:xfrm>
        </p:grpSpPr>
        <p:sp>
          <p:nvSpPr>
            <p:cNvPr id="159" name="Google Shape;325;p21">
              <a:extLst>
                <a:ext uri="{FF2B5EF4-FFF2-40B4-BE49-F238E27FC236}">
                  <a16:creationId xmlns:a16="http://schemas.microsoft.com/office/drawing/2014/main" id="{17455AE0-E8E6-4520-0308-A86B962EA482}"/>
                </a:ext>
              </a:extLst>
            </p:cNvPr>
            <p:cNvSpPr/>
            <p:nvPr/>
          </p:nvSpPr>
          <p:spPr>
            <a:xfrm>
              <a:off x="1855434" y="3749155"/>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r>
                <a:rPr lang="ja-JP" altLang="en-US" sz="1400" b="1" dirty="0">
                  <a:latin typeface="游ゴシック" panose="020B0400000000000000" pitchFamily="50" charset="-128"/>
                  <a:ea typeface="游ゴシック" panose="020B0400000000000000" pitchFamily="50" charset="-128"/>
                </a:rPr>
                <a:t>市からの招待ハガキを受領</a:t>
              </a:r>
              <a:endParaRPr lang="en-US" altLang="ja-JP" sz="1400" b="1"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a:t>
              </a:r>
              <a:r>
                <a:rPr lang="ja-JP" altLang="en-US" sz="1400" b="1" dirty="0">
                  <a:solidFill>
                    <a:srgbClr val="C00000"/>
                  </a:solidFill>
                  <a:latin typeface="游ゴシック" panose="020B0400000000000000" pitchFamily="50" charset="-128"/>
                  <a:ea typeface="游ゴシック" panose="020B0400000000000000" pitchFamily="50" charset="-128"/>
                </a:rPr>
                <a:t>送付日：</a:t>
              </a:r>
              <a:r>
                <a:rPr lang="en-US" altLang="ja-JP" sz="1400" b="1" dirty="0">
                  <a:solidFill>
                    <a:srgbClr val="C00000"/>
                  </a:solidFill>
                  <a:latin typeface="游ゴシック" panose="020B0400000000000000" pitchFamily="50" charset="-128"/>
                  <a:ea typeface="游ゴシック" panose="020B0400000000000000" pitchFamily="50" charset="-128"/>
                </a:rPr>
                <a:t>2</a:t>
              </a:r>
              <a:r>
                <a:rPr lang="ja-JP" altLang="en-US" sz="1400" b="1" dirty="0">
                  <a:solidFill>
                    <a:srgbClr val="C00000"/>
                  </a:solidFill>
                  <a:latin typeface="游ゴシック" panose="020B0400000000000000" pitchFamily="50" charset="-128"/>
                  <a:ea typeface="游ゴシック" panose="020B0400000000000000" pitchFamily="50" charset="-128"/>
                </a:rPr>
                <a:t>月</a:t>
              </a:r>
              <a:r>
                <a:rPr lang="en-US" altLang="ja-JP" sz="1400" b="1" dirty="0">
                  <a:solidFill>
                    <a:srgbClr val="C00000"/>
                  </a:solidFill>
                  <a:latin typeface="游ゴシック" panose="020B0400000000000000" pitchFamily="50" charset="-128"/>
                  <a:ea typeface="游ゴシック" panose="020B0400000000000000" pitchFamily="50" charset="-128"/>
                </a:rPr>
                <a:t>3</a:t>
              </a:r>
              <a:r>
                <a:rPr lang="ja-JP" altLang="en-US" sz="1400" b="1" dirty="0">
                  <a:solidFill>
                    <a:srgbClr val="C00000"/>
                  </a:solidFill>
                  <a:latin typeface="游ゴシック" panose="020B0400000000000000" pitchFamily="50" charset="-128"/>
                  <a:ea typeface="游ゴシック" panose="020B0400000000000000" pitchFamily="50" charset="-128"/>
                </a:rPr>
                <a:t>日ごろ</a:t>
              </a:r>
              <a:r>
                <a:rPr lang="ja-JP" altLang="en-US" sz="1400" dirty="0">
                  <a:latin typeface="游ゴシック" panose="020B0400000000000000" pitchFamily="50" charset="-128"/>
                  <a:ea typeface="游ゴシック" panose="020B0400000000000000" pitchFamily="50" charset="-128"/>
                </a:rPr>
                <a:t>＞</a:t>
              </a:r>
              <a:endParaRPr lang="en-US" altLang="ja-JP" sz="1400" b="1" dirty="0">
                <a:latin typeface="游ゴシック" panose="020B0400000000000000" pitchFamily="50" charset="-128"/>
                <a:ea typeface="游ゴシック" panose="020B0400000000000000" pitchFamily="50" charset="-128"/>
              </a:endParaRPr>
            </a:p>
          </p:txBody>
        </p:sp>
        <p:sp>
          <p:nvSpPr>
            <p:cNvPr id="169" name="Google Shape;325;p21">
              <a:extLst>
                <a:ext uri="{FF2B5EF4-FFF2-40B4-BE49-F238E27FC236}">
                  <a16:creationId xmlns:a16="http://schemas.microsoft.com/office/drawing/2014/main" id="{090F1284-423E-B805-382D-7ED61BA131AF}"/>
                </a:ext>
              </a:extLst>
            </p:cNvPr>
            <p:cNvSpPr/>
            <p:nvPr/>
          </p:nvSpPr>
          <p:spPr>
            <a:xfrm>
              <a:off x="5556511" y="3879521"/>
              <a:ext cx="6378020" cy="550282"/>
            </a:xfrm>
            <a:prstGeom prst="roundRect">
              <a:avLst>
                <a:gd name="adj" fmla="val 0"/>
              </a:avLst>
            </a:prstGeom>
            <a:solidFill>
              <a:schemeClr val="bg1"/>
            </a:solidFill>
            <a:ln w="12700">
              <a:solidFill>
                <a:schemeClr val="bg1"/>
              </a:solidFill>
            </a:ln>
          </p:spPr>
          <p:txBody>
            <a:bodyPr spcFirstLastPara="1" wrap="square" lIns="74283" tIns="37131" rIns="74283" bIns="37131" anchor="t" anchorCtr="0">
              <a:noAutofit/>
            </a:bodyPr>
            <a:lstStyle/>
            <a:p>
              <a:r>
                <a:rPr lang="en-US" altLang="ja-JP" sz="1400" b="1" dirty="0">
                  <a:solidFill>
                    <a:srgbClr val="C00000"/>
                  </a:solidFill>
                  <a:latin typeface="游ゴシック" panose="020B0400000000000000" pitchFamily="50" charset="-128"/>
                  <a:ea typeface="游ゴシック" panose="020B0400000000000000" pitchFamily="50" charset="-128"/>
                </a:rPr>
                <a:t>2/20(</a:t>
              </a:r>
              <a:r>
                <a:rPr lang="ja-JP" altLang="en-US" sz="1400" b="1" dirty="0">
                  <a:solidFill>
                    <a:srgbClr val="C00000"/>
                  </a:solidFill>
                  <a:latin typeface="游ゴシック" panose="020B0400000000000000" pitchFamily="50" charset="-128"/>
                  <a:ea typeface="游ゴシック" panose="020B0400000000000000" pitchFamily="50" charset="-128"/>
                </a:rPr>
                <a:t>金</a:t>
              </a:r>
              <a:r>
                <a:rPr lang="en-US" altLang="ja-JP" sz="1400" b="1" dirty="0">
                  <a:solidFill>
                    <a:srgbClr val="C00000"/>
                  </a:solidFill>
                  <a:latin typeface="游ゴシック" panose="020B0400000000000000" pitchFamily="50" charset="-128"/>
                  <a:ea typeface="游ゴシック" panose="020B0400000000000000" pitchFamily="50" charset="-128"/>
                </a:rPr>
                <a:t>)</a:t>
              </a:r>
              <a:r>
                <a:rPr lang="ja-JP" altLang="en-US" sz="1400" b="1" dirty="0">
                  <a:solidFill>
                    <a:srgbClr val="C00000"/>
                  </a:solidFill>
                  <a:latin typeface="游ゴシック" panose="020B0400000000000000" pitchFamily="50" charset="-128"/>
                  <a:ea typeface="游ゴシック" panose="020B0400000000000000" pitchFamily="50" charset="-128"/>
                </a:rPr>
                <a:t>までに招待ハガキの対応をお願いいたします。</a:t>
              </a:r>
              <a:endParaRPr lang="en-US" altLang="ja-JP" sz="1400" b="1" dirty="0">
                <a:solidFill>
                  <a:srgbClr val="C00000"/>
                </a:solidFill>
                <a:latin typeface="游ゴシック" panose="020B0400000000000000" pitchFamily="50" charset="-128"/>
                <a:ea typeface="游ゴシック" panose="020B0400000000000000" pitchFamily="50" charset="-128"/>
              </a:endParaRPr>
            </a:p>
            <a:p>
              <a:endParaRPr lang="en-US" altLang="ja-JP" sz="1400" dirty="0">
                <a:latin typeface="游ゴシック" panose="020B0400000000000000" pitchFamily="50" charset="-128"/>
                <a:ea typeface="游ゴシック" panose="020B0400000000000000" pitchFamily="50" charset="-128"/>
              </a:endParaRPr>
            </a:p>
            <a:p>
              <a:r>
                <a:rPr lang="en-US" altLang="ja-JP" sz="1400" dirty="0">
                  <a:latin typeface="游ゴシック" panose="020B0400000000000000" pitchFamily="50" charset="-128"/>
                  <a:ea typeface="游ゴシック" panose="020B0400000000000000" pitchFamily="50" charset="-128"/>
                </a:rPr>
                <a:t>2026</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20</a:t>
              </a:r>
              <a:r>
                <a:rPr lang="ja-JP" altLang="en-US" sz="1400" dirty="0">
                  <a:latin typeface="游ゴシック" panose="020B0400000000000000" pitchFamily="50" charset="-128"/>
                  <a:ea typeface="游ゴシック" panose="020B0400000000000000" pitchFamily="50" charset="-128"/>
                </a:rPr>
                <a:t>日以降、招待ハガキが届かない場合は会計課まで</a:t>
              </a:r>
              <a:r>
                <a:rPr lang="ja-JP" altLang="en-US" sz="1400" dirty="0">
                  <a:solidFill>
                    <a:srgbClr val="000000"/>
                  </a:solidFill>
                  <a:latin typeface="游ゴシック" panose="020B0400000000000000" pitchFamily="50" charset="-128"/>
                  <a:ea typeface="游ゴシック" panose="020B0400000000000000" pitchFamily="50" charset="-128"/>
                  <a:cs typeface="Arial"/>
                  <a:sym typeface="Arial"/>
                </a:rPr>
                <a:t>お問合せ下さい。</a:t>
              </a:r>
              <a:endParaRPr lang="en-US" altLang="ja-JP" sz="1400" dirty="0">
                <a:solidFill>
                  <a:srgbClr val="000000"/>
                </a:solidFill>
                <a:latin typeface="游ゴシック" panose="020B0400000000000000" pitchFamily="50" charset="-128"/>
                <a:ea typeface="游ゴシック" panose="020B0400000000000000" pitchFamily="50" charset="-128"/>
                <a:cs typeface="Arial"/>
                <a:sym typeface="Arial"/>
              </a:endParaRPr>
            </a:p>
            <a:p>
              <a:r>
                <a:rPr lang="ja-JP" altLang="en-US" sz="1400" dirty="0">
                  <a:solidFill>
                    <a:srgbClr val="000000"/>
                  </a:solidFill>
                  <a:latin typeface="游ゴシック" panose="020B0400000000000000" pitchFamily="50" charset="-128"/>
                  <a:ea typeface="游ゴシック" panose="020B0400000000000000" pitchFamily="50" charset="-128"/>
                  <a:cs typeface="Arial"/>
                  <a:sym typeface="Arial"/>
                </a:rPr>
                <a:t>問い合わせ先は、最後のページをご確認ください。</a:t>
              </a:r>
              <a:endParaRPr lang="en-US" altLang="ja-JP" sz="1400" dirty="0">
                <a:solidFill>
                  <a:srgbClr val="000000"/>
                </a:solidFill>
                <a:latin typeface="游ゴシック" panose="020B0400000000000000" pitchFamily="50" charset="-128"/>
                <a:ea typeface="游ゴシック" panose="020B0400000000000000" pitchFamily="50" charset="-128"/>
                <a:cs typeface="Arial"/>
                <a:sym typeface="Arial"/>
              </a:endParaRPr>
            </a:p>
          </p:txBody>
        </p:sp>
      </p:grpSp>
      <p:grpSp>
        <p:nvGrpSpPr>
          <p:cNvPr id="171" name="グループ化 170">
            <a:extLst>
              <a:ext uri="{FF2B5EF4-FFF2-40B4-BE49-F238E27FC236}">
                <a16:creationId xmlns:a16="http://schemas.microsoft.com/office/drawing/2014/main" id="{E53EB46C-C4F9-6A6A-7F5D-DFFCA6B8AE2D}"/>
              </a:ext>
            </a:extLst>
          </p:cNvPr>
          <p:cNvGrpSpPr/>
          <p:nvPr/>
        </p:nvGrpSpPr>
        <p:grpSpPr>
          <a:xfrm>
            <a:off x="1885741" y="5034180"/>
            <a:ext cx="10026684" cy="1139100"/>
            <a:chOff x="1855434" y="5034180"/>
            <a:chExt cx="10026684" cy="1139100"/>
          </a:xfrm>
        </p:grpSpPr>
        <p:sp>
          <p:nvSpPr>
            <p:cNvPr id="161" name="Google Shape;325;p21">
              <a:extLst>
                <a:ext uri="{FF2B5EF4-FFF2-40B4-BE49-F238E27FC236}">
                  <a16:creationId xmlns:a16="http://schemas.microsoft.com/office/drawing/2014/main" id="{5F7DE46B-AA07-B435-B43E-A3DA1EF78C72}"/>
                </a:ext>
              </a:extLst>
            </p:cNvPr>
            <p:cNvSpPr/>
            <p:nvPr/>
          </p:nvSpPr>
          <p:spPr>
            <a:xfrm>
              <a:off x="1855434" y="5034180"/>
              <a:ext cx="3604333" cy="1097400"/>
            </a:xfrm>
            <a:prstGeom prst="roundRect">
              <a:avLst>
                <a:gd name="adj" fmla="val 0"/>
              </a:avLst>
            </a:prstGeom>
            <a:solidFill>
              <a:schemeClr val="accent6">
                <a:lumMod val="20000"/>
                <a:lumOff val="80000"/>
                <a:alpha val="20000"/>
              </a:schemeClr>
            </a:solidFill>
            <a:ln w="12700">
              <a:noFill/>
            </a:ln>
          </p:spPr>
          <p:txBody>
            <a:bodyPr spcFirstLastPara="1" wrap="square" lIns="74283" tIns="37131" rIns="74283" bIns="37131" anchor="ctr" anchorCtr="0">
              <a:noAutofit/>
            </a:bodyPr>
            <a:lstStyle/>
            <a:p>
              <a:pPr>
                <a:lnSpc>
                  <a:spcPct val="125000"/>
                </a:lnSpc>
              </a:pPr>
              <a:r>
                <a:rPr lang="ja-JP" altLang="en-US" sz="1400" b="1" dirty="0">
                  <a:latin typeface="游ゴシック" panose="020B0400000000000000" pitchFamily="50" charset="-128"/>
                  <a:ea typeface="游ゴシック" panose="020B0400000000000000" pitchFamily="50" charset="-128"/>
                </a:rPr>
                <a:t>市と繋がる電子請求書取引システムの</a:t>
              </a:r>
              <a:endParaRPr lang="en-US" altLang="ja-JP" sz="1400" b="1" dirty="0">
                <a:latin typeface="游ゴシック" panose="020B0400000000000000" pitchFamily="50" charset="-128"/>
                <a:ea typeface="游ゴシック" panose="020B0400000000000000" pitchFamily="50" charset="-128"/>
              </a:endParaRPr>
            </a:p>
            <a:p>
              <a:pPr>
                <a:lnSpc>
                  <a:spcPct val="125000"/>
                </a:lnSpc>
              </a:pPr>
              <a:r>
                <a:rPr lang="ja-JP" altLang="en-US" sz="1400" b="1" dirty="0">
                  <a:latin typeface="游ゴシック" panose="020B0400000000000000" pitchFamily="50" charset="-128"/>
                  <a:ea typeface="游ゴシック" panose="020B0400000000000000" pitchFamily="50" charset="-128"/>
                </a:rPr>
                <a:t>ログインと初期設定</a:t>
              </a:r>
              <a:endParaRPr lang="en-US" altLang="ja-JP" sz="1400" b="1" dirty="0">
                <a:latin typeface="游ゴシック" panose="020B0400000000000000" pitchFamily="50" charset="-128"/>
                <a:ea typeface="游ゴシック" panose="020B0400000000000000" pitchFamily="50" charset="-128"/>
              </a:endParaRPr>
            </a:p>
          </p:txBody>
        </p:sp>
        <p:sp>
          <p:nvSpPr>
            <p:cNvPr id="170" name="Google Shape;325;p21">
              <a:extLst>
                <a:ext uri="{FF2B5EF4-FFF2-40B4-BE49-F238E27FC236}">
                  <a16:creationId xmlns:a16="http://schemas.microsoft.com/office/drawing/2014/main" id="{3B92B32A-D2AE-749B-A237-93A196BADEE8}"/>
                </a:ext>
              </a:extLst>
            </p:cNvPr>
            <p:cNvSpPr/>
            <p:nvPr/>
          </p:nvSpPr>
          <p:spPr>
            <a:xfrm>
              <a:off x="5633706" y="5075880"/>
              <a:ext cx="6248412" cy="1097400"/>
            </a:xfrm>
            <a:prstGeom prst="roundRect">
              <a:avLst>
                <a:gd name="adj" fmla="val 0"/>
              </a:avLst>
            </a:prstGeom>
            <a:solidFill>
              <a:schemeClr val="bg1"/>
            </a:solidFill>
            <a:ln w="12700">
              <a:solidFill>
                <a:schemeClr val="bg1"/>
              </a:solidFill>
            </a:ln>
          </p:spPr>
          <p:txBody>
            <a:bodyPr spcFirstLastPara="1" wrap="square" lIns="74283" tIns="37131" rIns="74283" bIns="37131" anchor="t" anchorCtr="0">
              <a:noAutofit/>
            </a:bodyPr>
            <a:lstStyle/>
            <a:p>
              <a:pPr>
                <a:lnSpc>
                  <a:spcPct val="125000"/>
                </a:lnSpc>
              </a:pPr>
              <a:r>
                <a:rPr lang="ja-JP" altLang="en-US" sz="1400" dirty="0">
                  <a:latin typeface="游ゴシック" panose="020B0400000000000000" pitchFamily="50" charset="-128"/>
                  <a:ea typeface="游ゴシック" panose="020B0400000000000000" pitchFamily="50" charset="-128"/>
                </a:rPr>
                <a:t>市からの招待ハガキを受信しましたらプラットフォーム請求書の初期設定をお願いします。</a:t>
              </a:r>
              <a:endParaRPr lang="en-US" altLang="ja-JP" sz="1400" dirty="0">
                <a:latin typeface="游ゴシック" panose="020B0400000000000000" pitchFamily="50" charset="-128"/>
                <a:ea typeface="游ゴシック" panose="020B0400000000000000" pitchFamily="50" charset="-128"/>
              </a:endParaRPr>
            </a:p>
            <a:p>
              <a:pPr>
                <a:lnSpc>
                  <a:spcPct val="125000"/>
                </a:lnSpc>
              </a:pPr>
              <a:r>
                <a:rPr lang="ja-JP" altLang="en-US" sz="1400" dirty="0">
                  <a:latin typeface="游ゴシック" panose="020B0400000000000000" pitchFamily="50" charset="-128"/>
                  <a:ea typeface="游ゴシック" panose="020B0400000000000000" pitchFamily="50" charset="-128"/>
                </a:rPr>
                <a:t>＜初期設定＞ログイン</a:t>
              </a:r>
              <a:r>
                <a:rPr lang="en-US" altLang="ja-JP" sz="1400" dirty="0">
                  <a:latin typeface="游ゴシック" panose="020B0400000000000000" pitchFamily="50" charset="-128"/>
                  <a:ea typeface="游ゴシック" panose="020B0400000000000000" pitchFamily="50" charset="-128"/>
                </a:rPr>
                <a:t>ID</a:t>
              </a:r>
              <a:r>
                <a:rPr lang="ja-JP" altLang="en-US" sz="1400" dirty="0">
                  <a:latin typeface="游ゴシック" panose="020B0400000000000000" pitchFamily="50" charset="-128"/>
                  <a:ea typeface="游ゴシック" panose="020B0400000000000000" pitchFamily="50" charset="-128"/>
                </a:rPr>
                <a:t>・パスワード／会社情報／</a:t>
              </a:r>
              <a:r>
                <a:rPr lang="ja-JP" altLang="en-US" sz="1400" dirty="0">
                  <a:latin typeface="游ゴシック" panose="020B0400000000000000" pitchFamily="50" charset="-128"/>
                  <a:ea typeface="游ゴシック" panose="020B0400000000000000" pitchFamily="50" charset="-128"/>
                  <a:sym typeface="Arial"/>
                </a:rPr>
                <a:t>代表者職／代表者氏名などの貴社情報の設定　</a:t>
              </a:r>
              <a:r>
                <a:rPr lang="en-US" altLang="ja-JP" sz="1400" dirty="0">
                  <a:latin typeface="游ゴシック" panose="020B0400000000000000" pitchFamily="50" charset="-128"/>
                  <a:ea typeface="游ゴシック" panose="020B0400000000000000" pitchFamily="50" charset="-128"/>
                  <a:sym typeface="Arial"/>
                </a:rPr>
                <a:t>※</a:t>
              </a:r>
              <a:r>
                <a:rPr lang="ja-JP" altLang="en-US" sz="1400" dirty="0">
                  <a:latin typeface="游ゴシック" panose="020B0400000000000000" pitchFamily="50" charset="-128"/>
                  <a:ea typeface="游ゴシック" panose="020B0400000000000000" pitchFamily="50" charset="-128"/>
                  <a:sym typeface="Arial"/>
                </a:rPr>
                <a:t>別紙操作マニュアルを確認ください。</a:t>
              </a:r>
              <a:endParaRPr lang="en-US" altLang="ja-JP" sz="1400" dirty="0">
                <a:latin typeface="游ゴシック" panose="020B0400000000000000" pitchFamily="50" charset="-128"/>
                <a:ea typeface="游ゴシック" panose="020B0400000000000000" pitchFamily="50" charset="-128"/>
                <a:sym typeface="Arial"/>
              </a:endParaRPr>
            </a:p>
          </p:txBody>
        </p:sp>
      </p:grpSp>
      <p:sp>
        <p:nvSpPr>
          <p:cNvPr id="177" name="二等辺三角形 176">
            <a:extLst>
              <a:ext uri="{FF2B5EF4-FFF2-40B4-BE49-F238E27FC236}">
                <a16:creationId xmlns:a16="http://schemas.microsoft.com/office/drawing/2014/main" id="{417C3A96-F315-7809-396B-943351BB9E9A}"/>
              </a:ext>
            </a:extLst>
          </p:cNvPr>
          <p:cNvSpPr/>
          <p:nvPr/>
        </p:nvSpPr>
        <p:spPr>
          <a:xfrm rot="10800000">
            <a:off x="1109107" y="3582273"/>
            <a:ext cx="262420" cy="181015"/>
          </a:xfrm>
          <a:prstGeom prst="triangle">
            <a:avLst>
              <a:gd name="adj" fmla="val 5000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dirty="0">
              <a:latin typeface="游ゴシック" panose="020B0400000000000000" pitchFamily="50" charset="-128"/>
              <a:ea typeface="游ゴシック" panose="020B0400000000000000" pitchFamily="50" charset="-128"/>
            </a:endParaRPr>
          </a:p>
        </p:txBody>
      </p:sp>
      <p:sp>
        <p:nvSpPr>
          <p:cNvPr id="178" name="二等辺三角形 177">
            <a:extLst>
              <a:ext uri="{FF2B5EF4-FFF2-40B4-BE49-F238E27FC236}">
                <a16:creationId xmlns:a16="http://schemas.microsoft.com/office/drawing/2014/main" id="{6BA834B4-7AC7-0B6A-24AC-54990197A3E8}"/>
              </a:ext>
            </a:extLst>
          </p:cNvPr>
          <p:cNvSpPr/>
          <p:nvPr/>
        </p:nvSpPr>
        <p:spPr>
          <a:xfrm rot="10800000">
            <a:off x="1109107" y="4855673"/>
            <a:ext cx="262420" cy="181015"/>
          </a:xfrm>
          <a:prstGeom prst="triangle">
            <a:avLst>
              <a:gd name="adj" fmla="val 50000"/>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00">
              <a:latin typeface="游ゴシック" panose="020B0400000000000000" pitchFamily="50" charset="-128"/>
              <a:ea typeface="游ゴシック" panose="020B0400000000000000" pitchFamily="50" charset="-128"/>
            </a:endParaRPr>
          </a:p>
        </p:txBody>
      </p:sp>
      <p:sp>
        <p:nvSpPr>
          <p:cNvPr id="179" name="正方形/長方形 178">
            <a:extLst>
              <a:ext uri="{FF2B5EF4-FFF2-40B4-BE49-F238E27FC236}">
                <a16:creationId xmlns:a16="http://schemas.microsoft.com/office/drawing/2014/main" id="{EFCABBB9-4FF0-C2CD-A909-093025F1F4B1}"/>
              </a:ext>
            </a:extLst>
          </p:cNvPr>
          <p:cNvSpPr/>
          <p:nvPr/>
        </p:nvSpPr>
        <p:spPr>
          <a:xfrm>
            <a:off x="5459767" y="1208965"/>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游ゴシック" panose="020B0400000000000000" pitchFamily="50" charset="-128"/>
              <a:ea typeface="游ゴシック" panose="020B0400000000000000" pitchFamily="50" charset="-128"/>
              <a:sym typeface="Arial"/>
            </a:endParaRPr>
          </a:p>
        </p:txBody>
      </p:sp>
      <p:sp>
        <p:nvSpPr>
          <p:cNvPr id="180" name="正方形/長方形 179">
            <a:extLst>
              <a:ext uri="{FF2B5EF4-FFF2-40B4-BE49-F238E27FC236}">
                <a16:creationId xmlns:a16="http://schemas.microsoft.com/office/drawing/2014/main" id="{3437EF34-6B30-EC10-EC88-5EEB162F1B20}"/>
              </a:ext>
            </a:extLst>
          </p:cNvPr>
          <p:cNvSpPr/>
          <p:nvPr/>
        </p:nvSpPr>
        <p:spPr>
          <a:xfrm>
            <a:off x="5459767" y="2482364"/>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游ゴシック" panose="020B0400000000000000" pitchFamily="50" charset="-128"/>
              <a:ea typeface="游ゴシック" panose="020B0400000000000000" pitchFamily="50" charset="-128"/>
              <a:sym typeface="Arial"/>
            </a:endParaRPr>
          </a:p>
        </p:txBody>
      </p:sp>
      <p:sp>
        <p:nvSpPr>
          <p:cNvPr id="181" name="正方形/長方形 180">
            <a:extLst>
              <a:ext uri="{FF2B5EF4-FFF2-40B4-BE49-F238E27FC236}">
                <a16:creationId xmlns:a16="http://schemas.microsoft.com/office/drawing/2014/main" id="{0917C275-70BF-B5AF-39B2-A333E28975DF}"/>
              </a:ext>
            </a:extLst>
          </p:cNvPr>
          <p:cNvSpPr/>
          <p:nvPr/>
        </p:nvSpPr>
        <p:spPr>
          <a:xfrm>
            <a:off x="5459767" y="3760780"/>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游ゴシック" panose="020B0400000000000000" pitchFamily="50" charset="-128"/>
              <a:ea typeface="游ゴシック" panose="020B0400000000000000" pitchFamily="50" charset="-128"/>
              <a:sym typeface="Arial"/>
            </a:endParaRPr>
          </a:p>
        </p:txBody>
      </p:sp>
      <p:sp>
        <p:nvSpPr>
          <p:cNvPr id="182" name="正方形/長方形 181">
            <a:extLst>
              <a:ext uri="{FF2B5EF4-FFF2-40B4-BE49-F238E27FC236}">
                <a16:creationId xmlns:a16="http://schemas.microsoft.com/office/drawing/2014/main" id="{D8133E74-C932-9172-50E0-E3D80D7D6FB5}"/>
              </a:ext>
            </a:extLst>
          </p:cNvPr>
          <p:cNvSpPr/>
          <p:nvPr/>
        </p:nvSpPr>
        <p:spPr>
          <a:xfrm>
            <a:off x="5459767" y="5049431"/>
            <a:ext cx="36000" cy="1097400"/>
          </a:xfrm>
          <a:prstGeom prst="rect">
            <a:avLst/>
          </a:prstGeom>
          <a:solidFill>
            <a:srgbClr val="00645A"/>
          </a:solidFill>
          <a:ln>
            <a:solidFill>
              <a:srgbClr val="0064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a:solidFill>
                <a:schemeClr val="bg1"/>
              </a:solidFill>
              <a:latin typeface="游ゴシック" panose="020B0400000000000000" pitchFamily="50" charset="-128"/>
              <a:ea typeface="游ゴシック" panose="020B0400000000000000" pitchFamily="50" charset="-128"/>
              <a:sym typeface="Arial"/>
            </a:endParaRPr>
          </a:p>
        </p:txBody>
      </p:sp>
      <p:sp>
        <p:nvSpPr>
          <p:cNvPr id="183" name="正方形/長方形 182">
            <a:extLst>
              <a:ext uri="{FF2B5EF4-FFF2-40B4-BE49-F238E27FC236}">
                <a16:creationId xmlns:a16="http://schemas.microsoft.com/office/drawing/2014/main" id="{36D54AF9-FAC8-BD39-5CF2-F69F7A8E1CE0}"/>
              </a:ext>
            </a:extLst>
          </p:cNvPr>
          <p:cNvSpPr/>
          <p:nvPr/>
        </p:nvSpPr>
        <p:spPr>
          <a:xfrm>
            <a:off x="5567767" y="1208965"/>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4" name="正方形/長方形 183">
            <a:extLst>
              <a:ext uri="{FF2B5EF4-FFF2-40B4-BE49-F238E27FC236}">
                <a16:creationId xmlns:a16="http://schemas.microsoft.com/office/drawing/2014/main" id="{AC3F5A6A-A00A-E5C0-1295-4CE2C098A838}"/>
              </a:ext>
            </a:extLst>
          </p:cNvPr>
          <p:cNvSpPr/>
          <p:nvPr/>
        </p:nvSpPr>
        <p:spPr>
          <a:xfrm>
            <a:off x="5574020" y="2489412"/>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5" name="正方形/長方形 184">
            <a:extLst>
              <a:ext uri="{FF2B5EF4-FFF2-40B4-BE49-F238E27FC236}">
                <a16:creationId xmlns:a16="http://schemas.microsoft.com/office/drawing/2014/main" id="{BF437B1A-6234-CCA6-1B1C-78E009DF2FBB}"/>
              </a:ext>
            </a:extLst>
          </p:cNvPr>
          <p:cNvSpPr/>
          <p:nvPr/>
        </p:nvSpPr>
        <p:spPr>
          <a:xfrm>
            <a:off x="5567767" y="3768194"/>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6" name="正方形/長方形 185">
            <a:extLst>
              <a:ext uri="{FF2B5EF4-FFF2-40B4-BE49-F238E27FC236}">
                <a16:creationId xmlns:a16="http://schemas.microsoft.com/office/drawing/2014/main" id="{585E22F6-AACD-6A5A-AB53-6F1FC72D273F}"/>
              </a:ext>
            </a:extLst>
          </p:cNvPr>
          <p:cNvSpPr/>
          <p:nvPr/>
        </p:nvSpPr>
        <p:spPr>
          <a:xfrm>
            <a:off x="5569235" y="5048641"/>
            <a:ext cx="6248412" cy="10903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 name="四角形: 角を丸くする 1">
            <a:extLst>
              <a:ext uri="{FF2B5EF4-FFF2-40B4-BE49-F238E27FC236}">
                <a16:creationId xmlns:a16="http://schemas.microsoft.com/office/drawing/2014/main" id="{0292ED8A-56FA-DAE0-5564-4E25EBB50B43}"/>
              </a:ext>
            </a:extLst>
          </p:cNvPr>
          <p:cNvSpPr/>
          <p:nvPr/>
        </p:nvSpPr>
        <p:spPr>
          <a:xfrm>
            <a:off x="768827" y="1206457"/>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手順 １</a:t>
            </a:r>
          </a:p>
        </p:txBody>
      </p:sp>
      <p:sp>
        <p:nvSpPr>
          <p:cNvPr id="5" name="四角形: 角を丸くする 4">
            <a:extLst>
              <a:ext uri="{FF2B5EF4-FFF2-40B4-BE49-F238E27FC236}">
                <a16:creationId xmlns:a16="http://schemas.microsoft.com/office/drawing/2014/main" id="{014D21B6-3FE8-DD16-F478-CD913540B83B}"/>
              </a:ext>
            </a:extLst>
          </p:cNvPr>
          <p:cNvSpPr/>
          <p:nvPr/>
        </p:nvSpPr>
        <p:spPr>
          <a:xfrm>
            <a:off x="768827" y="2482365"/>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手順 ２</a:t>
            </a:r>
          </a:p>
        </p:txBody>
      </p:sp>
      <p:sp>
        <p:nvSpPr>
          <p:cNvPr id="6" name="四角形: 角を丸くする 5">
            <a:extLst>
              <a:ext uri="{FF2B5EF4-FFF2-40B4-BE49-F238E27FC236}">
                <a16:creationId xmlns:a16="http://schemas.microsoft.com/office/drawing/2014/main" id="{D25C0252-B6B3-DBD6-AAB0-6F7DEC0435E5}"/>
              </a:ext>
            </a:extLst>
          </p:cNvPr>
          <p:cNvSpPr/>
          <p:nvPr/>
        </p:nvSpPr>
        <p:spPr>
          <a:xfrm>
            <a:off x="768827" y="3758273"/>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手順 ３</a:t>
            </a:r>
          </a:p>
        </p:txBody>
      </p:sp>
      <p:sp>
        <p:nvSpPr>
          <p:cNvPr id="7" name="四角形: 角を丸くする 6">
            <a:extLst>
              <a:ext uri="{FF2B5EF4-FFF2-40B4-BE49-F238E27FC236}">
                <a16:creationId xmlns:a16="http://schemas.microsoft.com/office/drawing/2014/main" id="{43FDE116-08FF-051F-B3B8-AE6C225BA9D0}"/>
              </a:ext>
            </a:extLst>
          </p:cNvPr>
          <p:cNvSpPr/>
          <p:nvPr/>
        </p:nvSpPr>
        <p:spPr>
          <a:xfrm>
            <a:off x="768827" y="5034180"/>
            <a:ext cx="942975" cy="1090352"/>
          </a:xfrm>
          <a:prstGeom prst="roundRect">
            <a:avLst>
              <a:gd name="adj" fmla="val 5556"/>
            </a:avLst>
          </a:prstGeom>
          <a:solidFill>
            <a:srgbClr val="0064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游ゴシック" panose="020B0400000000000000" pitchFamily="50" charset="-128"/>
                <a:ea typeface="游ゴシック" panose="020B0400000000000000" pitchFamily="50" charset="-128"/>
              </a:rPr>
              <a:t>手順 ４</a:t>
            </a:r>
          </a:p>
        </p:txBody>
      </p:sp>
      <p:cxnSp>
        <p:nvCxnSpPr>
          <p:cNvPr id="8" name="直線コネクタ 7">
            <a:extLst>
              <a:ext uri="{FF2B5EF4-FFF2-40B4-BE49-F238E27FC236}">
                <a16:creationId xmlns:a16="http://schemas.microsoft.com/office/drawing/2014/main" id="{39F1E350-D5D5-CD2E-D7DF-DF56A34A55EB}"/>
              </a:ext>
            </a:extLst>
          </p:cNvPr>
          <p:cNvCxnSpPr>
            <a:cxnSpLocks/>
          </p:cNvCxnSpPr>
          <p:nvPr/>
        </p:nvCxnSpPr>
        <p:spPr>
          <a:xfrm>
            <a:off x="1904791" y="2395369"/>
            <a:ext cx="9930438" cy="0"/>
          </a:xfrm>
          <a:prstGeom prst="line">
            <a:avLst/>
          </a:prstGeom>
          <a:ln>
            <a:solidFill>
              <a:srgbClr val="00645A"/>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71222C9-202B-4B8D-1158-1A9C28A33AAD}"/>
              </a:ext>
            </a:extLst>
          </p:cNvPr>
          <p:cNvCxnSpPr>
            <a:cxnSpLocks/>
          </p:cNvCxnSpPr>
          <p:nvPr/>
        </p:nvCxnSpPr>
        <p:spPr>
          <a:xfrm>
            <a:off x="1895266" y="3671719"/>
            <a:ext cx="9930438" cy="0"/>
          </a:xfrm>
          <a:prstGeom prst="line">
            <a:avLst/>
          </a:prstGeom>
          <a:ln>
            <a:solidFill>
              <a:srgbClr val="00645A"/>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80C4717-3677-F1B0-4351-DB917C5E89CC}"/>
              </a:ext>
            </a:extLst>
          </p:cNvPr>
          <p:cNvCxnSpPr>
            <a:cxnSpLocks/>
          </p:cNvCxnSpPr>
          <p:nvPr/>
        </p:nvCxnSpPr>
        <p:spPr>
          <a:xfrm>
            <a:off x="1885741" y="4976644"/>
            <a:ext cx="9930438" cy="0"/>
          </a:xfrm>
          <a:prstGeom prst="line">
            <a:avLst/>
          </a:prstGeom>
          <a:ln>
            <a:solidFill>
              <a:srgbClr val="00645A"/>
            </a:solidFill>
            <a:prstDash val="dash"/>
          </a:ln>
        </p:spPr>
        <p:style>
          <a:lnRef idx="1">
            <a:schemeClr val="accent1"/>
          </a:lnRef>
          <a:fillRef idx="0">
            <a:schemeClr val="accent1"/>
          </a:fillRef>
          <a:effectRef idx="0">
            <a:schemeClr val="accent1"/>
          </a:effectRef>
          <a:fontRef idx="minor">
            <a:schemeClr val="tx1"/>
          </a:fontRef>
        </p:style>
      </p:cxnSp>
      <p:pic>
        <p:nvPicPr>
          <p:cNvPr id="9" name="Google Shape;28;p20">
            <a:extLst>
              <a:ext uri="{FF2B5EF4-FFF2-40B4-BE49-F238E27FC236}">
                <a16:creationId xmlns:a16="http://schemas.microsoft.com/office/drawing/2014/main" id="{3EA20BF4-150F-59C5-68C0-B4535AB85951}"/>
              </a:ext>
            </a:extLst>
          </p:cNvPr>
          <p:cNvPicPr preferRelativeResize="0"/>
          <p:nvPr/>
        </p:nvPicPr>
        <p:blipFill rotWithShape="1">
          <a:blip r:embed="rId2">
            <a:alphaModFix/>
          </a:blip>
          <a:srcRect l="-640" r="639"/>
          <a:stretch/>
        </p:blipFill>
        <p:spPr>
          <a:xfrm>
            <a:off x="10811336" y="41117"/>
            <a:ext cx="1153502" cy="393975"/>
          </a:xfrm>
          <a:prstGeom prst="rect">
            <a:avLst/>
          </a:prstGeom>
          <a:noFill/>
          <a:ln>
            <a:noFill/>
          </a:ln>
        </p:spPr>
      </p:pic>
    </p:spTree>
    <p:extLst>
      <p:ext uri="{BB962C8B-B14F-4D97-AF65-F5344CB8AC3E}">
        <p14:creationId xmlns:p14="http://schemas.microsoft.com/office/powerpoint/2010/main" val="105964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0923479" y="68469"/>
            <a:ext cx="1153502" cy="393975"/>
          </a:xfrm>
          <a:prstGeom prst="rect">
            <a:avLst/>
          </a:prstGeom>
          <a:noFill/>
          <a:ln>
            <a:noFill/>
          </a:ln>
        </p:spPr>
      </p:pic>
      <p:pic>
        <p:nvPicPr>
          <p:cNvPr id="13" name="Google Shape;10;p18">
            <a:extLst>
              <a:ext uri="{FF2B5EF4-FFF2-40B4-BE49-F238E27FC236}">
                <a16:creationId xmlns:a16="http://schemas.microsoft.com/office/drawing/2014/main" id="{44021B03-68CD-ACAF-CE82-BE547459795B}"/>
              </a:ext>
            </a:extLst>
          </p:cNvPr>
          <p:cNvPicPr preferRelativeResize="0"/>
          <p:nvPr/>
        </p:nvPicPr>
        <p:blipFill rotWithShape="1">
          <a:blip r:embed="rId3">
            <a:alphaModFix/>
          </a:blip>
          <a:srcRect l="6321" t="3202" r="9503" b="26576"/>
          <a:stretch/>
        </p:blipFill>
        <p:spPr>
          <a:xfrm>
            <a:off x="3830128" y="1509623"/>
            <a:ext cx="8361872" cy="5117426"/>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4">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534078" y="2810386"/>
            <a:ext cx="10438104" cy="1292662"/>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電子請求書取引サービス（</a:t>
            </a:r>
            <a:r>
              <a:rPr lang="en-US" altLang="ja-JP" sz="2800" b="1" dirty="0" err="1">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a:t>
            </a:r>
            <a:endParaRPr lang="en-US" altLang="ja-JP"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a:p>
            <a:pPr>
              <a:lnSpc>
                <a:spcPct val="150000"/>
              </a:lnSpc>
            </a:pP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運営会社概要について</a:t>
            </a:r>
            <a:endParaRPr lang="en-US" altLang="ja-JP"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156732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307273-DE9F-D764-3043-6F699606C659}"/>
              </a:ext>
            </a:extLst>
          </p:cNvPr>
          <p:cNvSpPr txBox="1"/>
          <p:nvPr/>
        </p:nvSpPr>
        <p:spPr>
          <a:xfrm>
            <a:off x="521754" y="82251"/>
            <a:ext cx="11296033" cy="400110"/>
          </a:xfrm>
          <a:prstGeom prst="rect">
            <a:avLst/>
          </a:prstGeom>
          <a:noFill/>
        </p:spPr>
        <p:txBody>
          <a:bodyPr wrap="square" rtlCol="0">
            <a:spAutoFit/>
          </a:bodyPr>
          <a:lstStyle/>
          <a:p>
            <a:r>
              <a:rPr lang="en-US" altLang="ja-JP" sz="2000" b="1" dirty="0" err="1">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0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　</a:t>
            </a:r>
            <a:r>
              <a:rPr lang="ja-JP" altLang="en-US" sz="2000" b="1" dirty="0">
                <a:latin typeface="游ゴシック" panose="020B0400000000000000" pitchFamily="50" charset="-128"/>
                <a:ea typeface="游ゴシック" panose="020B0400000000000000" pitchFamily="50" charset="-128"/>
              </a:rPr>
              <a:t>運営会社概要</a:t>
            </a:r>
            <a:endParaRPr lang="en-US" altLang="ja-JP" sz="2000" b="1" dirty="0">
              <a:latin typeface="游ゴシック" panose="020B0400000000000000" pitchFamily="50" charset="-128"/>
              <a:ea typeface="游ゴシック" panose="020B0400000000000000" pitchFamily="50" charset="-128"/>
            </a:endParaRPr>
          </a:p>
        </p:txBody>
      </p:sp>
      <p:sp>
        <p:nvSpPr>
          <p:cNvPr id="7" name="Google Shape;209;p14">
            <a:extLst>
              <a:ext uri="{FF2B5EF4-FFF2-40B4-BE49-F238E27FC236}">
                <a16:creationId xmlns:a16="http://schemas.microsoft.com/office/drawing/2014/main" id="{B1ED0C9E-1973-D4C3-4A3D-0CCFDA87E150}"/>
              </a:ext>
            </a:extLst>
          </p:cNvPr>
          <p:cNvSpPr txBox="1">
            <a:spLocks/>
          </p:cNvSpPr>
          <p:nvPr/>
        </p:nvSpPr>
        <p:spPr>
          <a:xfrm>
            <a:off x="709608" y="1784302"/>
            <a:ext cx="2258465" cy="3554819"/>
          </a:xfrm>
          <a:prstGeom prst="rect">
            <a:avLst/>
          </a:prstGeom>
          <a:noFill/>
          <a:ln>
            <a:noFill/>
          </a:ln>
        </p:spPr>
        <p:txBody>
          <a:bodyPr spcFirstLastPara="1" wrap="square" lIns="0" tIns="0" rIns="0" bIns="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会社名</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代表者</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本社所在地</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営業所</a:t>
            </a:r>
          </a:p>
          <a:p>
            <a:pPr marL="0" indent="0">
              <a:lnSpc>
                <a:spcPct val="150000"/>
              </a:lnSpc>
              <a:spcBef>
                <a:spcPts val="0"/>
              </a:spcBef>
              <a:buSzPts val="1200"/>
              <a:buFont typeface="Arial" panose="020B0604020202020204" pitchFamily="34" charset="0"/>
              <a:buNone/>
            </a:pPr>
            <a:endParaRPr lang="zh-TW" altLang="en-US" sz="1400" b="1" dirty="0">
              <a:latin typeface="游ゴシック" panose="020B0400000000000000" pitchFamily="50" charset="-128"/>
              <a:ea typeface="游ゴシック" panose="020B0400000000000000" pitchFamily="50" charset="-128"/>
            </a:endParaRP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設立</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資本金</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事業内容</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連結子会社</a:t>
            </a:r>
          </a:p>
          <a:p>
            <a:pPr marL="0" indent="0">
              <a:lnSpc>
                <a:spcPct val="150000"/>
              </a:lnSpc>
              <a:spcBef>
                <a:spcPts val="0"/>
              </a:spcBef>
              <a:buSzPts val="1200"/>
              <a:buFont typeface="Arial" panose="020B0604020202020204" pitchFamily="34" charset="0"/>
              <a:buNone/>
            </a:pPr>
            <a:r>
              <a:rPr lang="zh-TW" altLang="en-US" sz="1400" b="1" dirty="0">
                <a:latin typeface="游ゴシック" panose="020B0400000000000000" pitchFamily="50" charset="-128"/>
                <a:ea typeface="游ゴシック" panose="020B0400000000000000" pitchFamily="50" charset="-128"/>
              </a:rPr>
              <a:t>従業員数（連結）</a:t>
            </a:r>
          </a:p>
          <a:p>
            <a:pPr marL="0" indent="0">
              <a:lnSpc>
                <a:spcPct val="150000"/>
              </a:lnSpc>
              <a:spcBef>
                <a:spcPts val="0"/>
              </a:spcBef>
              <a:buSzPts val="1200"/>
              <a:buFont typeface="Arial" panose="020B0604020202020204" pitchFamily="34" charset="0"/>
              <a:buNone/>
            </a:pPr>
            <a:r>
              <a:rPr lang="en-US" altLang="zh-TW" sz="1400" b="1" dirty="0">
                <a:latin typeface="游ゴシック" panose="020B0400000000000000" pitchFamily="50" charset="-128"/>
                <a:ea typeface="游ゴシック" panose="020B0400000000000000" pitchFamily="50" charset="-128"/>
              </a:rPr>
              <a:t>URL</a:t>
            </a:r>
            <a:endParaRPr lang="zh-TW" altLang="en-US" sz="1400" b="1" dirty="0">
              <a:latin typeface="游ゴシック" panose="020B0400000000000000" pitchFamily="50" charset="-128"/>
              <a:ea typeface="游ゴシック" panose="020B0400000000000000" pitchFamily="50" charset="-128"/>
            </a:endParaRPr>
          </a:p>
        </p:txBody>
      </p:sp>
      <p:sp>
        <p:nvSpPr>
          <p:cNvPr id="8" name="Google Shape;210;p14">
            <a:extLst>
              <a:ext uri="{FF2B5EF4-FFF2-40B4-BE49-F238E27FC236}">
                <a16:creationId xmlns:a16="http://schemas.microsoft.com/office/drawing/2014/main" id="{3D957E84-660F-D0C3-8602-468ABA700967}"/>
              </a:ext>
            </a:extLst>
          </p:cNvPr>
          <p:cNvSpPr txBox="1">
            <a:spLocks/>
          </p:cNvSpPr>
          <p:nvPr/>
        </p:nvSpPr>
        <p:spPr>
          <a:xfrm>
            <a:off x="2657692" y="1784301"/>
            <a:ext cx="6221468" cy="3554819"/>
          </a:xfrm>
          <a:prstGeom prst="rect">
            <a:avLst/>
          </a:prstGeom>
          <a:noFill/>
          <a:ln>
            <a:noFill/>
          </a:ln>
        </p:spPr>
        <p:txBody>
          <a:bodyPr spcFirstLastPara="1" wrap="square" lIns="0" tIns="0" rIns="0" bIns="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50000"/>
              </a:lnSpc>
              <a:spcBef>
                <a:spcPts val="0"/>
              </a:spcBef>
              <a:buSzPts val="1200"/>
              <a:buFont typeface="Arial" panose="020B0604020202020204" pitchFamily="34" charset="0"/>
              <a:buNone/>
            </a:pPr>
            <a:r>
              <a:rPr lang="ja-JP" altLang="en-US" sz="1400" dirty="0">
                <a:latin typeface="游ゴシック" panose="020B0400000000000000" pitchFamily="50" charset="-128"/>
                <a:ea typeface="游ゴシック" panose="020B0400000000000000" pitchFamily="50" charset="-128"/>
              </a:rPr>
              <a:t>株式会社インフォマート（東証プライム市場：</a:t>
            </a:r>
            <a:r>
              <a:rPr lang="en-US" altLang="ja-JP" sz="1400" dirty="0">
                <a:latin typeface="游ゴシック" panose="020B0400000000000000" pitchFamily="50" charset="-128"/>
                <a:ea typeface="游ゴシック" panose="020B0400000000000000" pitchFamily="50" charset="-128"/>
              </a:rPr>
              <a:t>2492</a:t>
            </a:r>
            <a:r>
              <a:rPr lang="ja-JP" altLang="en-US" sz="1400" dirty="0">
                <a:latin typeface="游ゴシック" panose="020B0400000000000000" pitchFamily="50" charset="-128"/>
                <a:ea typeface="游ゴシック" panose="020B0400000000000000" pitchFamily="50" charset="-128"/>
              </a:rPr>
              <a:t>）</a:t>
            </a:r>
          </a:p>
          <a:p>
            <a:pPr marL="0" indent="0">
              <a:lnSpc>
                <a:spcPct val="150000"/>
              </a:lnSpc>
              <a:spcBef>
                <a:spcPts val="0"/>
              </a:spcBef>
              <a:buSzPts val="1200"/>
              <a:buFont typeface="Arial" panose="020B0604020202020204" pitchFamily="34" charset="0"/>
              <a:buNone/>
            </a:pPr>
            <a:r>
              <a:rPr lang="ja-JP" altLang="en-US" sz="1400" dirty="0">
                <a:latin typeface="游ゴシック" panose="020B0400000000000000" pitchFamily="50" charset="-128"/>
                <a:ea typeface="游ゴシック" panose="020B0400000000000000" pitchFamily="50" charset="-128"/>
              </a:rPr>
              <a:t>代表取締役社長 木村　慎</a:t>
            </a:r>
          </a:p>
          <a:p>
            <a:pPr marL="0" indent="0">
              <a:lnSpc>
                <a:spcPct val="150000"/>
              </a:lnSpc>
              <a:spcBef>
                <a:spcPts val="0"/>
              </a:spcBef>
              <a:buSzPts val="1200"/>
              <a:buFont typeface="Arial" panose="020B0604020202020204" pitchFamily="34" charset="0"/>
              <a:buNone/>
            </a:pPr>
            <a:r>
              <a:rPr lang="ja-JP" altLang="en-US" sz="1400" dirty="0">
                <a:latin typeface="游ゴシック" panose="020B0400000000000000" pitchFamily="50" charset="-128"/>
                <a:ea typeface="游ゴシック" panose="020B0400000000000000" pitchFamily="50" charset="-128"/>
              </a:rPr>
              <a:t>東京都港区海岸</a:t>
            </a:r>
            <a:r>
              <a:rPr lang="en-US" altLang="ja-JP" sz="1400" dirty="0">
                <a:latin typeface="游ゴシック" panose="020B0400000000000000" pitchFamily="50" charset="-128"/>
                <a:ea typeface="游ゴシック" panose="020B0400000000000000" pitchFamily="50" charset="-128"/>
              </a:rPr>
              <a:t>1-2-3 </a:t>
            </a:r>
            <a:r>
              <a:rPr lang="ja-JP" altLang="en-US" sz="1400" dirty="0">
                <a:latin typeface="游ゴシック" panose="020B0400000000000000" pitchFamily="50" charset="-128"/>
                <a:ea typeface="游ゴシック" panose="020B0400000000000000" pitchFamily="50" charset="-128"/>
              </a:rPr>
              <a:t>汐留芝離宮ビルディング</a:t>
            </a:r>
            <a:r>
              <a:rPr lang="en-US" altLang="ja-JP" sz="1400" dirty="0">
                <a:latin typeface="游ゴシック" panose="020B0400000000000000" pitchFamily="50" charset="-128"/>
                <a:ea typeface="游ゴシック" panose="020B0400000000000000" pitchFamily="50" charset="-128"/>
              </a:rPr>
              <a:t>13</a:t>
            </a:r>
            <a:r>
              <a:rPr lang="ja-JP" altLang="en-US" sz="1400" dirty="0">
                <a:latin typeface="游ゴシック" panose="020B0400000000000000" pitchFamily="50" charset="-128"/>
                <a:ea typeface="游ゴシック" panose="020B0400000000000000" pitchFamily="50" charset="-128"/>
              </a:rPr>
              <a:t>階</a:t>
            </a:r>
          </a:p>
          <a:p>
            <a:pPr marL="0" indent="0">
              <a:lnSpc>
                <a:spcPct val="150000"/>
              </a:lnSpc>
              <a:spcBef>
                <a:spcPts val="0"/>
              </a:spcBef>
              <a:buSzPts val="1200"/>
              <a:buFont typeface="Arial" panose="020B0604020202020204" pitchFamily="34" charset="0"/>
              <a:buNone/>
            </a:pPr>
            <a:r>
              <a:rPr lang="ja-JP" altLang="en-US" sz="1400" dirty="0">
                <a:latin typeface="游ゴシック" panose="020B0400000000000000" pitchFamily="50" charset="-128"/>
                <a:ea typeface="游ゴシック" panose="020B0400000000000000" pitchFamily="50" charset="-128"/>
              </a:rPr>
              <a:t>西日本営業所 （大阪市淀川区西中島）</a:t>
            </a:r>
          </a:p>
          <a:p>
            <a:pPr marL="0" indent="0">
              <a:lnSpc>
                <a:spcPct val="150000"/>
              </a:lnSpc>
              <a:spcBef>
                <a:spcPts val="0"/>
              </a:spcBef>
              <a:buSzPts val="1200"/>
              <a:buFont typeface="Arial" panose="020B0604020202020204" pitchFamily="34" charset="0"/>
              <a:buNone/>
            </a:pPr>
            <a:r>
              <a:rPr lang="ja-JP" altLang="en-US" sz="1400" dirty="0">
                <a:latin typeface="游ゴシック" panose="020B0400000000000000" pitchFamily="50" charset="-128"/>
                <a:ea typeface="游ゴシック" panose="020B0400000000000000" pitchFamily="50" charset="-128"/>
              </a:rPr>
              <a:t>カスタマーセンター （福岡市博多区博多駅前）</a:t>
            </a:r>
          </a:p>
          <a:p>
            <a:pPr marL="0" indent="0">
              <a:lnSpc>
                <a:spcPct val="150000"/>
              </a:lnSpc>
              <a:spcBef>
                <a:spcPts val="0"/>
              </a:spcBef>
              <a:buSzPts val="1200"/>
              <a:buFont typeface="Arial" panose="020B0604020202020204" pitchFamily="34" charset="0"/>
              <a:buNone/>
            </a:pPr>
            <a:r>
              <a:rPr lang="en-US" altLang="ja-JP" sz="1400" dirty="0">
                <a:latin typeface="游ゴシック" panose="020B0400000000000000" pitchFamily="50" charset="-128"/>
                <a:ea typeface="游ゴシック" panose="020B0400000000000000" pitchFamily="50" charset="-128"/>
              </a:rPr>
              <a:t>1998</a:t>
            </a:r>
            <a:r>
              <a:rPr lang="ja-JP" altLang="en-US" sz="1400" dirty="0">
                <a:latin typeface="游ゴシック" panose="020B0400000000000000" pitchFamily="50" charset="-128"/>
                <a:ea typeface="游ゴシック" panose="020B0400000000000000" pitchFamily="50" charset="-128"/>
              </a:rPr>
              <a:t>年（平成</a:t>
            </a:r>
            <a:r>
              <a:rPr lang="en-US" altLang="ja-JP" sz="1400" dirty="0">
                <a:latin typeface="游ゴシック" panose="020B0400000000000000" pitchFamily="50" charset="-128"/>
                <a:ea typeface="游ゴシック" panose="020B0400000000000000" pitchFamily="50" charset="-128"/>
              </a:rPr>
              <a:t>10</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13</a:t>
            </a:r>
            <a:r>
              <a:rPr lang="ja-JP" altLang="en-US" sz="1400" dirty="0">
                <a:latin typeface="游ゴシック" panose="020B0400000000000000" pitchFamily="50" charset="-128"/>
                <a:ea typeface="游ゴシック" panose="020B0400000000000000" pitchFamily="50" charset="-128"/>
              </a:rPr>
              <a:t>日</a:t>
            </a:r>
          </a:p>
          <a:p>
            <a:pPr marL="0" indent="0">
              <a:lnSpc>
                <a:spcPct val="150000"/>
              </a:lnSpc>
              <a:spcBef>
                <a:spcPts val="0"/>
              </a:spcBef>
              <a:buSzPts val="1200"/>
              <a:buFont typeface="Arial" panose="020B0604020202020204" pitchFamily="34" charset="0"/>
              <a:buNone/>
            </a:pPr>
            <a:r>
              <a:rPr lang="en-US" altLang="ja-JP" sz="1400" dirty="0">
                <a:latin typeface="游ゴシック" panose="020B0400000000000000" pitchFamily="50" charset="-128"/>
                <a:ea typeface="游ゴシック" panose="020B0400000000000000" pitchFamily="50" charset="-128"/>
              </a:rPr>
              <a:t>32</a:t>
            </a:r>
            <a:r>
              <a:rPr lang="ja-JP" altLang="en-US" sz="1400" dirty="0">
                <a:latin typeface="游ゴシック" panose="020B0400000000000000" pitchFamily="50" charset="-128"/>
                <a:ea typeface="游ゴシック" panose="020B0400000000000000" pitchFamily="50" charset="-128"/>
              </a:rPr>
              <a:t>億</a:t>
            </a:r>
            <a:r>
              <a:rPr lang="en-US" altLang="ja-JP" sz="1400" dirty="0">
                <a:latin typeface="游ゴシック" panose="020B0400000000000000" pitchFamily="50" charset="-128"/>
                <a:ea typeface="游ゴシック" panose="020B0400000000000000" pitchFamily="50" charset="-128"/>
              </a:rPr>
              <a:t>1,251</a:t>
            </a:r>
            <a:r>
              <a:rPr lang="ja-JP" altLang="en-US" sz="1400" dirty="0">
                <a:latin typeface="游ゴシック" panose="020B0400000000000000" pitchFamily="50" charset="-128"/>
                <a:ea typeface="游ゴシック" panose="020B0400000000000000" pitchFamily="50" charset="-128"/>
              </a:rPr>
              <a:t>万円（</a:t>
            </a:r>
            <a:r>
              <a:rPr lang="zh-TW" altLang="en-US" sz="1400" dirty="0">
                <a:latin typeface="游ゴシック" panose="020B0400000000000000" pitchFamily="50" charset="-128"/>
                <a:ea typeface="游ゴシック" panose="020B0400000000000000" pitchFamily="50" charset="-128"/>
              </a:rPr>
              <a:t>令和</a:t>
            </a:r>
            <a:r>
              <a:rPr lang="en-US" altLang="ja-JP" sz="1400" dirty="0">
                <a:latin typeface="游ゴシック" panose="020B0400000000000000" pitchFamily="50" charset="-128"/>
                <a:ea typeface="游ゴシック" panose="020B0400000000000000" pitchFamily="50" charset="-128"/>
              </a:rPr>
              <a:t>7</a:t>
            </a:r>
            <a:r>
              <a:rPr lang="zh-TW"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9</a:t>
            </a:r>
            <a:r>
              <a:rPr lang="zh-TW" altLang="en-US" sz="1400" dirty="0">
                <a:latin typeface="游ゴシック" panose="020B0400000000000000" pitchFamily="50" charset="-128"/>
                <a:ea typeface="游ゴシック" panose="020B0400000000000000" pitchFamily="50" charset="-128"/>
              </a:rPr>
              <a:t>月末現在）</a:t>
            </a:r>
            <a:endParaRPr lang="ja-JP" altLang="en-US" sz="1400" dirty="0">
              <a:latin typeface="游ゴシック" panose="020B0400000000000000" pitchFamily="50" charset="-128"/>
              <a:ea typeface="游ゴシック" panose="020B0400000000000000" pitchFamily="50" charset="-128"/>
            </a:endParaRPr>
          </a:p>
          <a:p>
            <a:pPr marL="0" indent="0">
              <a:lnSpc>
                <a:spcPct val="150000"/>
              </a:lnSpc>
              <a:spcBef>
                <a:spcPts val="0"/>
              </a:spcBef>
              <a:buSzPts val="1200"/>
              <a:buFont typeface="Arial" panose="020B0604020202020204" pitchFamily="34" charset="0"/>
              <a:buNone/>
            </a:pPr>
            <a:r>
              <a:rPr lang="en-US" altLang="ja-JP" sz="1400" dirty="0" err="1">
                <a:latin typeface="游ゴシック" panose="020B0400000000000000" pitchFamily="50" charset="-128"/>
                <a:ea typeface="游ゴシック" panose="020B0400000000000000" pitchFamily="50" charset="-128"/>
              </a:rPr>
              <a:t>BtoB</a:t>
            </a:r>
            <a:r>
              <a:rPr lang="en-US" altLang="ja-JP" sz="1400" dirty="0">
                <a:latin typeface="游ゴシック" panose="020B0400000000000000" pitchFamily="50" charset="-128"/>
                <a:ea typeface="游ゴシック" panose="020B0400000000000000" pitchFamily="50" charset="-128"/>
              </a:rPr>
              <a:t> </a:t>
            </a:r>
            <a:r>
              <a:rPr lang="ja-JP" altLang="en-US" sz="1400" dirty="0">
                <a:latin typeface="游ゴシック" panose="020B0400000000000000" pitchFamily="50" charset="-128"/>
                <a:ea typeface="游ゴシック" panose="020B0400000000000000" pitchFamily="50" charset="-128"/>
              </a:rPr>
              <a:t>（企業間電子商取引）プラットフォームの運営</a:t>
            </a:r>
          </a:p>
          <a:p>
            <a:pPr marL="0" indent="0">
              <a:lnSpc>
                <a:spcPct val="150000"/>
              </a:lnSpc>
              <a:spcBef>
                <a:spcPts val="0"/>
              </a:spcBef>
              <a:buSzPts val="1200"/>
              <a:buFont typeface="Arial" panose="020B0604020202020204" pitchFamily="34" charset="0"/>
              <a:buNone/>
            </a:pPr>
            <a:r>
              <a:rPr lang="ja-JP" altLang="en-US" sz="1400" b="0" i="0" dirty="0">
                <a:solidFill>
                  <a:srgbClr val="000000"/>
                </a:solidFill>
                <a:effectLst/>
                <a:latin typeface="游ゴシック" panose="020B0400000000000000" pitchFamily="50" charset="-128"/>
                <a:ea typeface="游ゴシック" panose="020B0400000000000000" pitchFamily="50" charset="-128"/>
              </a:rPr>
              <a:t>株式会社タノム　株式会社</a:t>
            </a:r>
            <a:r>
              <a:rPr lang="en-US" altLang="ja-JP" sz="1400" b="0" i="0" dirty="0" err="1">
                <a:solidFill>
                  <a:srgbClr val="000000"/>
                </a:solidFill>
                <a:effectLst/>
                <a:latin typeface="游ゴシック" panose="020B0400000000000000" pitchFamily="50" charset="-128"/>
                <a:ea typeface="游ゴシック" panose="020B0400000000000000" pitchFamily="50" charset="-128"/>
              </a:rPr>
              <a:t>Restartz</a:t>
            </a:r>
            <a:endParaRPr lang="en-US" altLang="ja-JP" sz="1400" b="0" i="0" dirty="0">
              <a:solidFill>
                <a:srgbClr val="000000"/>
              </a:solidFill>
              <a:effectLst/>
              <a:latin typeface="游ゴシック" panose="020B0400000000000000" pitchFamily="50" charset="-128"/>
              <a:ea typeface="游ゴシック" panose="020B0400000000000000" pitchFamily="50" charset="-128"/>
            </a:endParaRPr>
          </a:p>
          <a:p>
            <a:pPr marL="0" indent="0">
              <a:lnSpc>
                <a:spcPct val="150000"/>
              </a:lnSpc>
              <a:spcBef>
                <a:spcPts val="0"/>
              </a:spcBef>
              <a:buSzPts val="1200"/>
              <a:buFont typeface="Arial" panose="020B0604020202020204" pitchFamily="34" charset="0"/>
              <a:buNone/>
            </a:pPr>
            <a:r>
              <a:rPr lang="en-US" altLang="zh-TW" sz="1400" b="0" i="0" dirty="0">
                <a:solidFill>
                  <a:srgbClr val="000000"/>
                </a:solidFill>
                <a:effectLst/>
                <a:latin typeface="游ゴシック" panose="020B0400000000000000" pitchFamily="50" charset="-128"/>
                <a:ea typeface="游ゴシック" panose="020B0400000000000000" pitchFamily="50" charset="-128"/>
              </a:rPr>
              <a:t>809</a:t>
            </a:r>
            <a:r>
              <a:rPr lang="zh-TW" altLang="en-US" sz="1400" b="0" i="0" dirty="0">
                <a:solidFill>
                  <a:srgbClr val="000000"/>
                </a:solidFill>
                <a:effectLst/>
                <a:latin typeface="游ゴシック" panose="020B0400000000000000" pitchFamily="50" charset="-128"/>
                <a:ea typeface="游ゴシック" panose="020B0400000000000000" pitchFamily="50" charset="-128"/>
              </a:rPr>
              <a:t>名（連結）、</a:t>
            </a:r>
            <a:r>
              <a:rPr lang="en-US" altLang="zh-TW" sz="1400" b="0" i="0" dirty="0">
                <a:solidFill>
                  <a:srgbClr val="000000"/>
                </a:solidFill>
                <a:effectLst/>
                <a:latin typeface="游ゴシック" panose="020B0400000000000000" pitchFamily="50" charset="-128"/>
                <a:ea typeface="游ゴシック" panose="020B0400000000000000" pitchFamily="50" charset="-128"/>
              </a:rPr>
              <a:t>782</a:t>
            </a:r>
            <a:r>
              <a:rPr lang="zh-TW" altLang="en-US" sz="1400" b="0" i="0" dirty="0">
                <a:solidFill>
                  <a:srgbClr val="000000"/>
                </a:solidFill>
                <a:effectLst/>
                <a:latin typeface="游ゴシック" panose="020B0400000000000000" pitchFamily="50" charset="-128"/>
                <a:ea typeface="游ゴシック" panose="020B0400000000000000" pitchFamily="50" charset="-128"/>
              </a:rPr>
              <a:t>名（単体）（</a:t>
            </a:r>
            <a:r>
              <a:rPr lang="en-US" altLang="zh-TW" sz="1400" b="0" i="0" dirty="0">
                <a:solidFill>
                  <a:srgbClr val="000000"/>
                </a:solidFill>
                <a:effectLst/>
                <a:latin typeface="游ゴシック" panose="020B0400000000000000" pitchFamily="50" charset="-128"/>
                <a:ea typeface="游ゴシック" panose="020B0400000000000000" pitchFamily="50" charset="-128"/>
              </a:rPr>
              <a:t>2025</a:t>
            </a:r>
            <a:r>
              <a:rPr lang="zh-TW" altLang="en-US" sz="1400" b="0" i="0" dirty="0">
                <a:solidFill>
                  <a:srgbClr val="000000"/>
                </a:solidFill>
                <a:effectLst/>
                <a:latin typeface="游ゴシック" panose="020B0400000000000000" pitchFamily="50" charset="-128"/>
                <a:ea typeface="游ゴシック" panose="020B0400000000000000" pitchFamily="50" charset="-128"/>
              </a:rPr>
              <a:t>年</a:t>
            </a:r>
            <a:r>
              <a:rPr lang="en-US" altLang="zh-TW" sz="1400" b="0" i="0" dirty="0">
                <a:solidFill>
                  <a:srgbClr val="000000"/>
                </a:solidFill>
                <a:effectLst/>
                <a:latin typeface="游ゴシック" panose="020B0400000000000000" pitchFamily="50" charset="-128"/>
                <a:ea typeface="游ゴシック" panose="020B0400000000000000" pitchFamily="50" charset="-128"/>
              </a:rPr>
              <a:t>9</a:t>
            </a:r>
            <a:r>
              <a:rPr lang="zh-TW" altLang="en-US" sz="1400" b="0" i="0" dirty="0">
                <a:solidFill>
                  <a:srgbClr val="000000"/>
                </a:solidFill>
                <a:effectLst/>
                <a:latin typeface="游ゴシック" panose="020B0400000000000000" pitchFamily="50" charset="-128"/>
                <a:ea typeface="游ゴシック" panose="020B0400000000000000" pitchFamily="50" charset="-128"/>
              </a:rPr>
              <a:t>月末現在）</a:t>
            </a:r>
            <a:endParaRPr lang="en-US" altLang="zh-TW" sz="1400" b="0" i="0" dirty="0">
              <a:solidFill>
                <a:srgbClr val="000000"/>
              </a:solidFill>
              <a:effectLst/>
              <a:latin typeface="游ゴシック" panose="020B0400000000000000" pitchFamily="50" charset="-128"/>
              <a:ea typeface="游ゴシック" panose="020B0400000000000000" pitchFamily="50" charset="-128"/>
            </a:endParaRPr>
          </a:p>
          <a:p>
            <a:pPr marL="0" indent="0">
              <a:lnSpc>
                <a:spcPct val="150000"/>
              </a:lnSpc>
              <a:spcBef>
                <a:spcPts val="0"/>
              </a:spcBef>
              <a:buSzPts val="1200"/>
              <a:buFont typeface="Arial" panose="020B0604020202020204" pitchFamily="34" charset="0"/>
              <a:buNone/>
            </a:pPr>
            <a:r>
              <a:rPr lang="en-US" altLang="ja-JP" sz="1400" u="sng" dirty="0">
                <a:solidFill>
                  <a:srgbClr val="00645A"/>
                </a:solidFill>
                <a:latin typeface="游ゴシック" panose="020B0400000000000000" pitchFamily="50" charset="-128"/>
                <a:ea typeface="游ゴシック" panose="020B0400000000000000" pitchFamily="50" charset="-128"/>
                <a:hlinkClick r:id="rId2">
                  <a:extLst>
                    <a:ext uri="{A12FA001-AC4F-418D-AE19-62706E023703}">
                      <ahyp:hlinkClr xmlns:ahyp="http://schemas.microsoft.com/office/drawing/2018/hyperlinkcolor" val="tx"/>
                    </a:ext>
                  </a:extLst>
                </a:hlinkClick>
              </a:rPr>
              <a:t>https://www.infomart.co.jp/</a:t>
            </a:r>
            <a:endParaRPr lang="ja-JP" altLang="en-US" sz="1400" dirty="0">
              <a:solidFill>
                <a:srgbClr val="00645A"/>
              </a:solidFill>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C302FF20-19F1-5C4E-F383-6451841AAF4D}"/>
              </a:ext>
            </a:extLst>
          </p:cNvPr>
          <p:cNvGrpSpPr/>
          <p:nvPr/>
        </p:nvGrpSpPr>
        <p:grpSpPr>
          <a:xfrm>
            <a:off x="9204384" y="1784300"/>
            <a:ext cx="2570671" cy="3554820"/>
            <a:chOff x="9248181" y="1538448"/>
            <a:chExt cx="2498033" cy="3554820"/>
          </a:xfrm>
        </p:grpSpPr>
        <p:sp>
          <p:nvSpPr>
            <p:cNvPr id="9" name="Google Shape;211;p14">
              <a:extLst>
                <a:ext uri="{FF2B5EF4-FFF2-40B4-BE49-F238E27FC236}">
                  <a16:creationId xmlns:a16="http://schemas.microsoft.com/office/drawing/2014/main" id="{F4BB9B59-D125-6559-CC83-A247D2069A77}"/>
                </a:ext>
              </a:extLst>
            </p:cNvPr>
            <p:cNvSpPr/>
            <p:nvPr/>
          </p:nvSpPr>
          <p:spPr>
            <a:xfrm>
              <a:off x="9248181" y="1538448"/>
              <a:ext cx="2498033" cy="355482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游ゴシック" panose="020B0400000000000000" pitchFamily="50" charset="-128"/>
                <a:ea typeface="游ゴシック" panose="020B0400000000000000" pitchFamily="50" charset="-128"/>
                <a:cs typeface="Noto Sans"/>
                <a:sym typeface="Noto Sans"/>
              </a:endParaRPr>
            </a:p>
          </p:txBody>
        </p:sp>
        <p:pic>
          <p:nvPicPr>
            <p:cNvPr id="10" name="Google Shape;212;p14">
              <a:extLst>
                <a:ext uri="{FF2B5EF4-FFF2-40B4-BE49-F238E27FC236}">
                  <a16:creationId xmlns:a16="http://schemas.microsoft.com/office/drawing/2014/main" id="{55AFCDFF-CA0F-D3D4-9082-9703C3D9A16B}"/>
                </a:ext>
              </a:extLst>
            </p:cNvPr>
            <p:cNvPicPr preferRelativeResize="0"/>
            <p:nvPr/>
          </p:nvPicPr>
          <p:blipFill rotWithShape="1">
            <a:blip r:embed="rId3">
              <a:alphaModFix/>
            </a:blip>
            <a:srcRect/>
            <a:stretch/>
          </p:blipFill>
          <p:spPr>
            <a:xfrm>
              <a:off x="9997426" y="2423438"/>
              <a:ext cx="999544" cy="992215"/>
            </a:xfrm>
            <a:prstGeom prst="rect">
              <a:avLst/>
            </a:prstGeom>
            <a:noFill/>
            <a:ln>
              <a:noFill/>
            </a:ln>
          </p:spPr>
        </p:pic>
        <p:sp>
          <p:nvSpPr>
            <p:cNvPr id="11" name="Google Shape;213;p14">
              <a:extLst>
                <a:ext uri="{FF2B5EF4-FFF2-40B4-BE49-F238E27FC236}">
                  <a16:creationId xmlns:a16="http://schemas.microsoft.com/office/drawing/2014/main" id="{01FA1439-3A63-BCE1-023E-4A2365B68E25}"/>
                </a:ext>
              </a:extLst>
            </p:cNvPr>
            <p:cNvSpPr txBox="1">
              <a:spLocks/>
            </p:cNvSpPr>
            <p:nvPr/>
          </p:nvSpPr>
          <p:spPr>
            <a:xfrm>
              <a:off x="9423909" y="3692106"/>
              <a:ext cx="2146579" cy="680186"/>
            </a:xfrm>
            <a:prstGeom prst="rect">
              <a:avLst/>
            </a:prstGeom>
            <a:noFill/>
            <a:ln>
              <a:noFill/>
            </a:ln>
          </p:spPr>
          <p:txBody>
            <a:bodyPr spcFirstLastPara="1" wrap="square" lIns="0" tIns="0" rIns="0" bIns="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30000"/>
                </a:lnSpc>
                <a:spcBef>
                  <a:spcPts val="0"/>
                </a:spcBef>
                <a:buSzPts val="700"/>
                <a:buFont typeface="Arial" panose="020B0604020202020204" pitchFamily="34" charset="0"/>
                <a:buNone/>
              </a:pPr>
              <a:r>
                <a:rPr lang="ja" altLang="en-US" sz="1200" dirty="0">
                  <a:latin typeface="游ゴシック" panose="020B0400000000000000" pitchFamily="50" charset="-128"/>
                  <a:ea typeface="游ゴシック" panose="020B0400000000000000" pitchFamily="50" charset="-128"/>
                </a:rPr>
                <a:t>「</a:t>
              </a:r>
              <a:r>
                <a:rPr lang="en-US" altLang="ja" sz="1200" dirty="0" err="1">
                  <a:latin typeface="游ゴシック" panose="020B0400000000000000" pitchFamily="50" charset="-128"/>
                  <a:ea typeface="游ゴシック" panose="020B0400000000000000" pitchFamily="50" charset="-128"/>
                </a:rPr>
                <a:t>BtoB</a:t>
              </a:r>
              <a:r>
                <a:rPr lang="ja-JP" altLang="en-US" sz="1200" dirty="0">
                  <a:latin typeface="游ゴシック" panose="020B0400000000000000" pitchFamily="50" charset="-128"/>
                  <a:ea typeface="游ゴシック" panose="020B0400000000000000" pitchFamily="50" charset="-128"/>
                </a:rPr>
                <a:t>プラットフォーム」が</a:t>
              </a:r>
            </a:p>
            <a:p>
              <a:pPr marL="0" indent="0" algn="ctr">
                <a:lnSpc>
                  <a:spcPct val="130000"/>
                </a:lnSpc>
                <a:spcBef>
                  <a:spcPts val="0"/>
                </a:spcBef>
                <a:buSzPts val="700"/>
                <a:buFont typeface="Arial" panose="020B0604020202020204" pitchFamily="34" charset="0"/>
                <a:buNone/>
              </a:pPr>
              <a:r>
                <a:rPr lang="ja-JP" altLang="en-US" sz="1200" dirty="0">
                  <a:latin typeface="游ゴシック" panose="020B0400000000000000" pitchFamily="50" charset="-128"/>
                  <a:ea typeface="游ゴシック" panose="020B0400000000000000" pitchFamily="50" charset="-128"/>
                </a:rPr>
                <a:t>目指す世界を動画</a:t>
              </a:r>
            </a:p>
            <a:p>
              <a:pPr marL="0" indent="0" algn="ctr">
                <a:lnSpc>
                  <a:spcPct val="130000"/>
                </a:lnSpc>
                <a:spcBef>
                  <a:spcPts val="0"/>
                </a:spcBef>
                <a:buSzPts val="700"/>
                <a:buFont typeface="Arial" panose="020B0604020202020204" pitchFamily="34" charset="0"/>
                <a:buNone/>
              </a:pPr>
              <a:r>
                <a:rPr lang="en-US" altLang="ja" sz="1000" u="sng" dirty="0">
                  <a:solidFill>
                    <a:srgbClr val="00645A"/>
                  </a:solidFill>
                  <a:latin typeface="游ゴシック" panose="020B0400000000000000" pitchFamily="50" charset="-128"/>
                  <a:ea typeface="游ゴシック" panose="020B0400000000000000" pitchFamily="50" charset="-128"/>
                  <a:hlinkClick r:id="rId4">
                    <a:extLst>
                      <a:ext uri="{A12FA001-AC4F-418D-AE19-62706E023703}">
                        <ahyp:hlinkClr xmlns:ahyp="http://schemas.microsoft.com/office/drawing/2018/hyperlinkcolor" val="tx"/>
                      </a:ext>
                    </a:extLst>
                  </a:hlinkClick>
                </a:rPr>
                <a:t>https://www.infomart.co.jp/movie/</a:t>
              </a:r>
              <a:endParaRPr lang="en-US" sz="1000" dirty="0">
                <a:solidFill>
                  <a:srgbClr val="00645A"/>
                </a:solidFill>
                <a:latin typeface="游ゴシック" panose="020B0400000000000000" pitchFamily="50" charset="-128"/>
                <a:ea typeface="游ゴシック" panose="020B0400000000000000" pitchFamily="50" charset="-128"/>
              </a:endParaRPr>
            </a:p>
          </p:txBody>
        </p:sp>
      </p:grpSp>
      <p:pic>
        <p:nvPicPr>
          <p:cNvPr id="14" name="Google Shape;28;p20">
            <a:extLst>
              <a:ext uri="{FF2B5EF4-FFF2-40B4-BE49-F238E27FC236}">
                <a16:creationId xmlns:a16="http://schemas.microsoft.com/office/drawing/2014/main" id="{9A43794C-140E-7112-3F71-AE1D0D2D07BB}"/>
              </a:ext>
            </a:extLst>
          </p:cNvPr>
          <p:cNvPicPr preferRelativeResize="0"/>
          <p:nvPr/>
        </p:nvPicPr>
        <p:blipFill rotWithShape="1">
          <a:blip r:embed="rId5">
            <a:alphaModFix/>
          </a:blip>
          <a:srcRect l="-640" r="639"/>
          <a:stretch/>
        </p:blipFill>
        <p:spPr>
          <a:xfrm>
            <a:off x="10923479" y="68469"/>
            <a:ext cx="1153502" cy="393975"/>
          </a:xfrm>
          <a:prstGeom prst="rect">
            <a:avLst/>
          </a:prstGeom>
          <a:noFill/>
          <a:ln>
            <a:noFill/>
          </a:ln>
        </p:spPr>
      </p:pic>
    </p:spTree>
    <p:extLst>
      <p:ext uri="{BB962C8B-B14F-4D97-AF65-F5344CB8AC3E}">
        <p14:creationId xmlns:p14="http://schemas.microsoft.com/office/powerpoint/2010/main" val="139890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307273-DE9F-D764-3043-6F699606C659}"/>
              </a:ext>
            </a:extLst>
          </p:cNvPr>
          <p:cNvSpPr txBox="1"/>
          <p:nvPr/>
        </p:nvSpPr>
        <p:spPr>
          <a:xfrm>
            <a:off x="559854" y="63201"/>
            <a:ext cx="11296033" cy="461665"/>
          </a:xfrm>
          <a:prstGeom prst="rect">
            <a:avLst/>
          </a:prstGeom>
          <a:noFill/>
        </p:spPr>
        <p:txBody>
          <a:bodyPr wrap="square" rtlCol="0">
            <a:spAutoFit/>
          </a:bodyPr>
          <a:lstStyle/>
          <a:p>
            <a:r>
              <a:rPr lang="ja-JP" altLang="en-US" sz="2400" b="1" dirty="0">
                <a:latin typeface="游ゴシック" panose="020B0400000000000000" pitchFamily="50" charset="-128"/>
                <a:ea typeface="游ゴシック" panose="020B0400000000000000" pitchFamily="50" charset="-128"/>
              </a:rPr>
              <a:t>インフォマート社サービス概要</a:t>
            </a:r>
            <a:endParaRPr lang="en-US" altLang="ja-JP" sz="2400" b="1" dirty="0">
              <a:latin typeface="游ゴシック" panose="020B0400000000000000" pitchFamily="50" charset="-128"/>
              <a:ea typeface="游ゴシック" panose="020B0400000000000000" pitchFamily="50" charset="-128"/>
            </a:endParaRPr>
          </a:p>
        </p:txBody>
      </p:sp>
      <p:pic>
        <p:nvPicPr>
          <p:cNvPr id="112" name="Google Shape;28;p20">
            <a:extLst>
              <a:ext uri="{FF2B5EF4-FFF2-40B4-BE49-F238E27FC236}">
                <a16:creationId xmlns:a16="http://schemas.microsoft.com/office/drawing/2014/main" id="{8C58584C-FBCE-8C98-0124-AC2DDA2F698E}"/>
              </a:ext>
            </a:extLst>
          </p:cNvPr>
          <p:cNvPicPr preferRelativeResize="0"/>
          <p:nvPr/>
        </p:nvPicPr>
        <p:blipFill rotWithShape="1">
          <a:blip r:embed="rId3">
            <a:alphaModFix/>
          </a:blip>
          <a:srcRect l="-640" r="639"/>
          <a:stretch/>
        </p:blipFill>
        <p:spPr>
          <a:xfrm>
            <a:off x="10923479" y="68469"/>
            <a:ext cx="1153502" cy="393975"/>
          </a:xfrm>
          <a:prstGeom prst="rect">
            <a:avLst/>
          </a:prstGeom>
          <a:noFill/>
          <a:ln>
            <a:noFill/>
          </a:ln>
        </p:spPr>
      </p:pic>
      <p:sp>
        <p:nvSpPr>
          <p:cNvPr id="2" name="テキスト プレースホルダー 50">
            <a:extLst>
              <a:ext uri="{FF2B5EF4-FFF2-40B4-BE49-F238E27FC236}">
                <a16:creationId xmlns:a16="http://schemas.microsoft.com/office/drawing/2014/main" id="{7AEAA0D1-2626-69ED-72F6-8A51092058E9}"/>
              </a:ext>
            </a:extLst>
          </p:cNvPr>
          <p:cNvSpPr txBox="1">
            <a:spLocks/>
          </p:cNvSpPr>
          <p:nvPr/>
        </p:nvSpPr>
        <p:spPr>
          <a:xfrm>
            <a:off x="437882" y="572903"/>
            <a:ext cx="11230450" cy="765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游ゴシック" panose="020B0400000000000000" pitchFamily="50" charset="-128"/>
                <a:ea typeface="游ゴシック" panose="020B0400000000000000" pitchFamily="50" charset="-128"/>
              </a:rPr>
              <a:t>企業と企業、自治体と企業をつないで結び</a:t>
            </a:r>
            <a:r>
              <a:rPr lang="ja-JP" altLang="en-US" sz="2000" spc="100" dirty="0">
                <a:latin typeface="游ゴシック" panose="020B0400000000000000" pitchFamily="50" charset="-128"/>
                <a:ea typeface="游ゴシック" panose="020B0400000000000000" pitchFamily="50" charset="-128"/>
              </a:rPr>
              <a:t>、</a:t>
            </a:r>
            <a:r>
              <a:rPr lang="ja-JP" altLang="en-US" sz="2000" spc="200" dirty="0">
                <a:latin typeface="游ゴシック" panose="020B0400000000000000" pitchFamily="50" charset="-128"/>
                <a:ea typeface="游ゴシック" panose="020B0400000000000000" pitchFamily="50" charset="-128"/>
              </a:rPr>
              <a:t>商行為を電子データ化</a:t>
            </a:r>
            <a:r>
              <a:rPr lang="ja-JP" altLang="en-US" sz="2000" dirty="0">
                <a:latin typeface="游ゴシック" panose="020B0400000000000000" pitchFamily="50" charset="-128"/>
                <a:ea typeface="游ゴシック" panose="020B0400000000000000" pitchFamily="50" charset="-128"/>
              </a:rPr>
              <a:t>することで</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業務効率化、コスト削減、ペーパーレスを実現するクラウドサービス</a:t>
            </a:r>
          </a:p>
        </p:txBody>
      </p:sp>
      <p:sp>
        <p:nvSpPr>
          <p:cNvPr id="7" name="正方形/長方形 6">
            <a:extLst>
              <a:ext uri="{FF2B5EF4-FFF2-40B4-BE49-F238E27FC236}">
                <a16:creationId xmlns:a16="http://schemas.microsoft.com/office/drawing/2014/main" id="{25B9496F-B828-6390-3783-EF460E9A5A63}"/>
              </a:ext>
            </a:extLst>
          </p:cNvPr>
          <p:cNvSpPr/>
          <p:nvPr/>
        </p:nvSpPr>
        <p:spPr>
          <a:xfrm>
            <a:off x="2415777" y="6264220"/>
            <a:ext cx="231339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 </a:t>
            </a:r>
            <a:r>
              <a:rPr kumimoji="1" lang="ja-JP" altLang="en-US"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食品業界向け </a:t>
            </a:r>
            <a:r>
              <a:rPr kumimoji="1" lang="en-US" altLang="ja-JP"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a:t>
            </a:r>
            <a:endParaRPr kumimoji="1" lang="ja-JP" altLang="en-US"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grpSp>
        <p:nvGrpSpPr>
          <p:cNvPr id="11" name="グループ化 10">
            <a:extLst>
              <a:ext uri="{FF2B5EF4-FFF2-40B4-BE49-F238E27FC236}">
                <a16:creationId xmlns:a16="http://schemas.microsoft.com/office/drawing/2014/main" id="{8B51148D-A354-8D5F-301F-C5BDD9D7337B}"/>
              </a:ext>
            </a:extLst>
          </p:cNvPr>
          <p:cNvGrpSpPr/>
          <p:nvPr/>
        </p:nvGrpSpPr>
        <p:grpSpPr>
          <a:xfrm>
            <a:off x="1160475" y="2584432"/>
            <a:ext cx="9874818" cy="3709768"/>
            <a:chOff x="1050792" y="1919173"/>
            <a:chExt cx="9874818" cy="3709768"/>
          </a:xfrm>
        </p:grpSpPr>
        <p:grpSp>
          <p:nvGrpSpPr>
            <p:cNvPr id="13" name="グループ化 12">
              <a:extLst>
                <a:ext uri="{FF2B5EF4-FFF2-40B4-BE49-F238E27FC236}">
                  <a16:creationId xmlns:a16="http://schemas.microsoft.com/office/drawing/2014/main" id="{89C032D5-E520-BD7D-0E64-031BB53C5ECF}"/>
                </a:ext>
              </a:extLst>
            </p:cNvPr>
            <p:cNvGrpSpPr/>
            <p:nvPr/>
          </p:nvGrpSpPr>
          <p:grpSpPr>
            <a:xfrm>
              <a:off x="1050792" y="1919173"/>
              <a:ext cx="4824000" cy="3709768"/>
              <a:chOff x="1050792" y="1919173"/>
              <a:chExt cx="4824000" cy="3709768"/>
            </a:xfrm>
          </p:grpSpPr>
          <p:grpSp>
            <p:nvGrpSpPr>
              <p:cNvPr id="123" name="グループ化 122">
                <a:extLst>
                  <a:ext uri="{FF2B5EF4-FFF2-40B4-BE49-F238E27FC236}">
                    <a16:creationId xmlns:a16="http://schemas.microsoft.com/office/drawing/2014/main" id="{05FC2B7F-73DD-803A-5753-E3EDEE7389C3}"/>
                  </a:ext>
                </a:extLst>
              </p:cNvPr>
              <p:cNvGrpSpPr/>
              <p:nvPr/>
            </p:nvGrpSpPr>
            <p:grpSpPr>
              <a:xfrm>
                <a:off x="1050792" y="1919173"/>
                <a:ext cx="4824000" cy="3709768"/>
                <a:chOff x="827730" y="1919173"/>
                <a:chExt cx="4824000" cy="3709768"/>
              </a:xfrm>
            </p:grpSpPr>
            <p:grpSp>
              <p:nvGrpSpPr>
                <p:cNvPr id="128" name="グループ化 127">
                  <a:extLst>
                    <a:ext uri="{FF2B5EF4-FFF2-40B4-BE49-F238E27FC236}">
                      <a16:creationId xmlns:a16="http://schemas.microsoft.com/office/drawing/2014/main" id="{99BC56D8-28A4-A064-587F-6110B4A5D0B6}"/>
                    </a:ext>
                  </a:extLst>
                </p:cNvPr>
                <p:cNvGrpSpPr/>
                <p:nvPr/>
              </p:nvGrpSpPr>
              <p:grpSpPr>
                <a:xfrm>
                  <a:off x="827730" y="4764941"/>
                  <a:ext cx="4824000" cy="864000"/>
                  <a:chOff x="821058" y="4710431"/>
                  <a:chExt cx="4824000" cy="864000"/>
                </a:xfrm>
              </p:grpSpPr>
              <p:sp>
                <p:nvSpPr>
                  <p:cNvPr id="138" name="四角形: 角を丸くする 137">
                    <a:extLst>
                      <a:ext uri="{FF2B5EF4-FFF2-40B4-BE49-F238E27FC236}">
                        <a16:creationId xmlns:a16="http://schemas.microsoft.com/office/drawing/2014/main" id="{E640F92E-520B-C5E7-FD06-CCCFD1B87D49}"/>
                      </a:ext>
                    </a:extLst>
                  </p:cNvPr>
                  <p:cNvSpPr/>
                  <p:nvPr/>
                </p:nvSpPr>
                <p:spPr>
                  <a:xfrm>
                    <a:off x="821058" y="4710431"/>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新規取引・協業、既存取引先拡大を目的に、相手を知る「情報の収集・分析機能」と</a:t>
                    </a:r>
                    <a:b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相手に知らせる「企業・商品</a:t>
                    </a:r>
                    <a: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PR</a:t>
                    </a: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機能」を提供</a:t>
                    </a:r>
                  </a:p>
                </p:txBody>
              </p:sp>
              <p:sp>
                <p:nvSpPr>
                  <p:cNvPr id="139" name="正方形/長方形 138">
                    <a:extLst>
                      <a:ext uri="{FF2B5EF4-FFF2-40B4-BE49-F238E27FC236}">
                        <a16:creationId xmlns:a16="http://schemas.microsoft.com/office/drawing/2014/main" id="{C18564CF-4693-46A7-B128-59B7AD399DA1}"/>
                      </a:ext>
                    </a:extLst>
                  </p:cNvPr>
                  <p:cNvSpPr/>
                  <p:nvPr/>
                </p:nvSpPr>
                <p:spPr>
                  <a:xfrm>
                    <a:off x="821058" y="4710431"/>
                    <a:ext cx="1044000" cy="86400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29" name="グループ化 128">
                  <a:extLst>
                    <a:ext uri="{FF2B5EF4-FFF2-40B4-BE49-F238E27FC236}">
                      <a16:creationId xmlns:a16="http://schemas.microsoft.com/office/drawing/2014/main" id="{D0B4DCD0-692A-1CA9-3B63-47BACD3DD6DB}"/>
                    </a:ext>
                  </a:extLst>
                </p:cNvPr>
                <p:cNvGrpSpPr/>
                <p:nvPr/>
              </p:nvGrpSpPr>
              <p:grpSpPr>
                <a:xfrm>
                  <a:off x="827730" y="3816351"/>
                  <a:ext cx="4824000" cy="864000"/>
                  <a:chOff x="821058" y="3675417"/>
                  <a:chExt cx="4824000" cy="864000"/>
                </a:xfrm>
              </p:grpSpPr>
              <p:sp>
                <p:nvSpPr>
                  <p:cNvPr id="136" name="四角形: 角を丸くする 135">
                    <a:extLst>
                      <a:ext uri="{FF2B5EF4-FFF2-40B4-BE49-F238E27FC236}">
                        <a16:creationId xmlns:a16="http://schemas.microsoft.com/office/drawing/2014/main" id="{87524AE2-8CAD-50D0-E181-79AE04132E76}"/>
                      </a:ext>
                    </a:extLst>
                  </p:cNvPr>
                  <p:cNvSpPr/>
                  <p:nvPr/>
                </p:nvSpPr>
                <p:spPr>
                  <a:xfrm>
                    <a:off x="821058" y="3675417"/>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販売側と仕入れ側の企業をダイレクトに</a:t>
                    </a:r>
                    <a:b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マッチング、効率的に理想の商品や取引先をみつけることができる仕組み</a:t>
                    </a:r>
                  </a:p>
                </p:txBody>
              </p:sp>
              <p:sp>
                <p:nvSpPr>
                  <p:cNvPr id="137" name="正方形/長方形 136">
                    <a:extLst>
                      <a:ext uri="{FF2B5EF4-FFF2-40B4-BE49-F238E27FC236}">
                        <a16:creationId xmlns:a16="http://schemas.microsoft.com/office/drawing/2014/main" id="{120D26AA-8922-9D5D-1974-90364AB76DA0}"/>
                      </a:ext>
                    </a:extLst>
                  </p:cNvPr>
                  <p:cNvSpPr/>
                  <p:nvPr/>
                </p:nvSpPr>
                <p:spPr>
                  <a:xfrm>
                    <a:off x="821058" y="3675417"/>
                    <a:ext cx="1044000" cy="864000"/>
                  </a:xfrm>
                  <a:prstGeom prst="rect">
                    <a:avLst/>
                  </a:prstGeom>
                  <a:solidFill>
                    <a:srgbClr val="D66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30" name="グループ化 129">
                  <a:extLst>
                    <a:ext uri="{FF2B5EF4-FFF2-40B4-BE49-F238E27FC236}">
                      <a16:creationId xmlns:a16="http://schemas.microsoft.com/office/drawing/2014/main" id="{CE4BEDBF-682E-FB78-D459-2A9E47C33E0A}"/>
                    </a:ext>
                  </a:extLst>
                </p:cNvPr>
                <p:cNvGrpSpPr/>
                <p:nvPr/>
              </p:nvGrpSpPr>
              <p:grpSpPr>
                <a:xfrm>
                  <a:off x="827730" y="1919173"/>
                  <a:ext cx="4824000" cy="864000"/>
                  <a:chOff x="821058" y="1694489"/>
                  <a:chExt cx="4824000" cy="864000"/>
                </a:xfrm>
              </p:grpSpPr>
              <p:sp>
                <p:nvSpPr>
                  <p:cNvPr id="134" name="四角形: 角を丸くする 133">
                    <a:extLst>
                      <a:ext uri="{FF2B5EF4-FFF2-40B4-BE49-F238E27FC236}">
                        <a16:creationId xmlns:a16="http://schemas.microsoft.com/office/drawing/2014/main" id="{E0BA69B5-B836-A5A6-895A-B127700BBDCB}"/>
                      </a:ext>
                    </a:extLst>
                  </p:cNvPr>
                  <p:cNvSpPr/>
                  <p:nvPr/>
                </p:nvSpPr>
                <p:spPr>
                  <a:xfrm>
                    <a:off x="821058" y="1694489"/>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発注～受注、請求金額の確定までを総合</a:t>
                    </a:r>
                    <a:b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管理することにより、受発注業務の時短と</a:t>
                    </a:r>
                    <a:b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コスト削減を実現する仕組み</a:t>
                    </a:r>
                  </a:p>
                </p:txBody>
              </p:sp>
              <p:sp>
                <p:nvSpPr>
                  <p:cNvPr id="135" name="正方形/長方形 134">
                    <a:extLst>
                      <a:ext uri="{FF2B5EF4-FFF2-40B4-BE49-F238E27FC236}">
                        <a16:creationId xmlns:a16="http://schemas.microsoft.com/office/drawing/2014/main" id="{2CE0D841-AA64-5321-4C23-C24FEA501FF1}"/>
                      </a:ext>
                    </a:extLst>
                  </p:cNvPr>
                  <p:cNvSpPr/>
                  <p:nvPr/>
                </p:nvSpPr>
                <p:spPr>
                  <a:xfrm>
                    <a:off x="821058" y="1694489"/>
                    <a:ext cx="1044000" cy="864000"/>
                  </a:xfrm>
                  <a:prstGeom prst="rect">
                    <a:avLst/>
                  </a:prstGeom>
                  <a:solidFill>
                    <a:srgbClr val="2D6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31" name="グループ化 130">
                  <a:extLst>
                    <a:ext uri="{FF2B5EF4-FFF2-40B4-BE49-F238E27FC236}">
                      <a16:creationId xmlns:a16="http://schemas.microsoft.com/office/drawing/2014/main" id="{94E48823-B7FF-AC68-9E3D-40191C9C5735}"/>
                    </a:ext>
                  </a:extLst>
                </p:cNvPr>
                <p:cNvGrpSpPr/>
                <p:nvPr/>
              </p:nvGrpSpPr>
              <p:grpSpPr>
                <a:xfrm>
                  <a:off x="827730" y="2867762"/>
                  <a:ext cx="4824000" cy="864000"/>
                  <a:chOff x="821058" y="2674271"/>
                  <a:chExt cx="4824000" cy="864000"/>
                </a:xfrm>
              </p:grpSpPr>
              <p:sp>
                <p:nvSpPr>
                  <p:cNvPr id="132" name="四角形: 角を丸くする 131">
                    <a:extLst>
                      <a:ext uri="{FF2B5EF4-FFF2-40B4-BE49-F238E27FC236}">
                        <a16:creationId xmlns:a16="http://schemas.microsoft.com/office/drawing/2014/main" id="{D2062E3B-1E72-EAB5-97D9-05B52F33886B}"/>
                      </a:ext>
                    </a:extLst>
                  </p:cNvPr>
                  <p:cNvSpPr/>
                  <p:nvPr/>
                </p:nvSpPr>
                <p:spPr>
                  <a:xfrm>
                    <a:off x="821058" y="2674271"/>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食の安心・安全に不可欠な商品規格書を</a:t>
                    </a:r>
                    <a:b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外食・卸・メーカー・原材料メーカーの</a:t>
                    </a:r>
                    <a:br>
                      <a:rPr kumimoji="1" lang="en-US" altLang="ja-JP"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8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各企業間でデータ共有する仕組み</a:t>
                    </a:r>
                  </a:p>
                </p:txBody>
              </p:sp>
              <p:sp>
                <p:nvSpPr>
                  <p:cNvPr id="133" name="正方形/長方形 132">
                    <a:extLst>
                      <a:ext uri="{FF2B5EF4-FFF2-40B4-BE49-F238E27FC236}">
                        <a16:creationId xmlns:a16="http://schemas.microsoft.com/office/drawing/2014/main" id="{CAB6A402-FC61-1F42-D94B-AE0BC57BFE20}"/>
                      </a:ext>
                    </a:extLst>
                  </p:cNvPr>
                  <p:cNvSpPr/>
                  <p:nvPr/>
                </p:nvSpPr>
                <p:spPr>
                  <a:xfrm>
                    <a:off x="821058" y="2674271"/>
                    <a:ext cx="1044000" cy="864000"/>
                  </a:xfrm>
                  <a:prstGeom prst="rect">
                    <a:avLst/>
                  </a:prstGeom>
                  <a:solidFill>
                    <a:srgbClr val="E19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sp>
            <p:nvSpPr>
              <p:cNvPr id="124" name="正方形/長方形 123">
                <a:extLst>
                  <a:ext uri="{FF2B5EF4-FFF2-40B4-BE49-F238E27FC236}">
                    <a16:creationId xmlns:a16="http://schemas.microsoft.com/office/drawing/2014/main" id="{A10C43DE-0E5B-96B5-2C27-17BB0121B9CA}"/>
                  </a:ext>
                </a:extLst>
              </p:cNvPr>
              <p:cNvSpPr/>
              <p:nvPr/>
            </p:nvSpPr>
            <p:spPr>
              <a:xfrm>
                <a:off x="1052498" y="208265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受発注</a:t>
                </a:r>
              </a:p>
            </p:txBody>
          </p:sp>
          <p:sp>
            <p:nvSpPr>
              <p:cNvPr id="125" name="正方形/長方形 124">
                <a:extLst>
                  <a:ext uri="{FF2B5EF4-FFF2-40B4-BE49-F238E27FC236}">
                    <a16:creationId xmlns:a16="http://schemas.microsoft.com/office/drawing/2014/main" id="{9B5D78A9-DE81-C76D-2DFD-6F55E0247533}"/>
                  </a:ext>
                </a:extLst>
              </p:cNvPr>
              <p:cNvSpPr/>
              <p:nvPr/>
            </p:nvSpPr>
            <p:spPr>
              <a:xfrm>
                <a:off x="1052498" y="303485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規格書</a:t>
                </a:r>
              </a:p>
            </p:txBody>
          </p:sp>
          <p:sp>
            <p:nvSpPr>
              <p:cNvPr id="126" name="正方形/長方形 125">
                <a:extLst>
                  <a:ext uri="{FF2B5EF4-FFF2-40B4-BE49-F238E27FC236}">
                    <a16:creationId xmlns:a16="http://schemas.microsoft.com/office/drawing/2014/main" id="{97049804-46BF-DF7D-8E58-C9C24D32D8A0}"/>
                  </a:ext>
                </a:extLst>
              </p:cNvPr>
              <p:cNvSpPr/>
              <p:nvPr/>
            </p:nvSpPr>
            <p:spPr>
              <a:xfrm>
                <a:off x="1052498" y="397038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6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商談</a:t>
                </a:r>
              </a:p>
            </p:txBody>
          </p:sp>
          <p:sp>
            <p:nvSpPr>
              <p:cNvPr id="127" name="正方形/長方形 126">
                <a:extLst>
                  <a:ext uri="{FF2B5EF4-FFF2-40B4-BE49-F238E27FC236}">
                    <a16:creationId xmlns:a16="http://schemas.microsoft.com/office/drawing/2014/main" id="{06FA06A0-BBE2-84E3-1DFF-FD66AD9B574A}"/>
                  </a:ext>
                </a:extLst>
              </p:cNvPr>
              <p:cNvSpPr/>
              <p:nvPr/>
            </p:nvSpPr>
            <p:spPr>
              <a:xfrm>
                <a:off x="1052498" y="491962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8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業界</a:t>
                </a:r>
                <a:r>
                  <a:rPr kumimoji="1" lang="en-US" altLang="ja-JP" sz="1800" b="1" i="0" u="none" strike="noStrike" kern="0" cap="none" spc="100" normalizeH="0" baseline="0" noProof="0" dirty="0" err="1">
                    <a:ln>
                      <a:noFill/>
                    </a:ln>
                    <a:solidFill>
                      <a:srgbClr val="FFFFFF"/>
                    </a:solidFill>
                    <a:effectLst/>
                    <a:uLnTx/>
                    <a:uFillTx/>
                    <a:latin typeface="游ゴシック" panose="020B0400000000000000" pitchFamily="50" charset="-128"/>
                    <a:ea typeface="游ゴシック" panose="020B0400000000000000" pitchFamily="50" charset="-128"/>
                    <a:sym typeface="Arial"/>
                  </a:rPr>
                  <a:t>ch</a:t>
                </a:r>
                <a:endParaRPr kumimoji="1" lang="ja-JP" altLang="en-US" sz="18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03" name="グループ化 102">
              <a:extLst>
                <a:ext uri="{FF2B5EF4-FFF2-40B4-BE49-F238E27FC236}">
                  <a16:creationId xmlns:a16="http://schemas.microsoft.com/office/drawing/2014/main" id="{E069BFB4-25FB-4B6D-2BBE-F11C57E03498}"/>
                </a:ext>
              </a:extLst>
            </p:cNvPr>
            <p:cNvGrpSpPr/>
            <p:nvPr/>
          </p:nvGrpSpPr>
          <p:grpSpPr>
            <a:xfrm>
              <a:off x="6096000" y="1919173"/>
              <a:ext cx="4829610" cy="3709768"/>
              <a:chOff x="6311598" y="1919173"/>
              <a:chExt cx="4829610" cy="3709768"/>
            </a:xfrm>
          </p:grpSpPr>
          <p:grpSp>
            <p:nvGrpSpPr>
              <p:cNvPr id="104" name="グループ化 103">
                <a:extLst>
                  <a:ext uri="{FF2B5EF4-FFF2-40B4-BE49-F238E27FC236}">
                    <a16:creationId xmlns:a16="http://schemas.microsoft.com/office/drawing/2014/main" id="{70E64FA9-97FD-FA64-4C01-7E4A24A168F2}"/>
                  </a:ext>
                </a:extLst>
              </p:cNvPr>
              <p:cNvGrpSpPr/>
              <p:nvPr/>
            </p:nvGrpSpPr>
            <p:grpSpPr>
              <a:xfrm>
                <a:off x="6317208" y="1919173"/>
                <a:ext cx="4824000" cy="3709768"/>
                <a:chOff x="6496841" y="1919173"/>
                <a:chExt cx="4824000" cy="3709768"/>
              </a:xfrm>
            </p:grpSpPr>
            <p:grpSp>
              <p:nvGrpSpPr>
                <p:cNvPr id="109" name="グループ化 108">
                  <a:extLst>
                    <a:ext uri="{FF2B5EF4-FFF2-40B4-BE49-F238E27FC236}">
                      <a16:creationId xmlns:a16="http://schemas.microsoft.com/office/drawing/2014/main" id="{1B2F30FD-CC54-FE44-8BBB-18652D83F525}"/>
                    </a:ext>
                  </a:extLst>
                </p:cNvPr>
                <p:cNvGrpSpPr/>
                <p:nvPr/>
              </p:nvGrpSpPr>
              <p:grpSpPr>
                <a:xfrm>
                  <a:off x="6496841" y="1919173"/>
                  <a:ext cx="4824000" cy="864000"/>
                  <a:chOff x="6510944" y="1847309"/>
                  <a:chExt cx="4824000" cy="864000"/>
                </a:xfrm>
              </p:grpSpPr>
              <p:sp>
                <p:nvSpPr>
                  <p:cNvPr id="121" name="四角形: 角を丸くする 120">
                    <a:extLst>
                      <a:ext uri="{FF2B5EF4-FFF2-40B4-BE49-F238E27FC236}">
                        <a16:creationId xmlns:a16="http://schemas.microsoft.com/office/drawing/2014/main" id="{EF2E7A1B-BA5A-752B-C418-0C3876CCE613}"/>
                      </a:ext>
                    </a:extLst>
                  </p:cNvPr>
                  <p:cNvSpPr/>
                  <p:nvPr/>
                </p:nvSpPr>
                <p:spPr>
                  <a:xfrm>
                    <a:off x="6510944" y="1847309"/>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a:lnSpc>
                        <a:spcPct val="110000"/>
                      </a:lnSpc>
                      <a:buClr>
                        <a:srgbClr val="000000"/>
                      </a:buClr>
                    </a:pPr>
                    <a:r>
                      <a:rPr lang="ja-JP" altLang="en-US" sz="1300" kern="0" spc="80" dirty="0">
                        <a:solidFill>
                          <a:srgbClr val="000000"/>
                        </a:solidFill>
                        <a:latin typeface="游ゴシック" panose="020B0400000000000000" pitchFamily="50" charset="-128"/>
                        <a:ea typeface="游ゴシック" panose="020B0400000000000000" pitchFamily="50" charset="-128"/>
                        <a:sym typeface="Arial"/>
                      </a:rPr>
                      <a:t>あらゆる商材の”見積・発注・受注・納品・</a:t>
                    </a:r>
                    <a:br>
                      <a:rPr lang="en-US" altLang="ja-JP" sz="1300" kern="0" spc="80" dirty="0">
                        <a:solidFill>
                          <a:srgbClr val="000000"/>
                        </a:solidFill>
                        <a:latin typeface="游ゴシック" panose="020B0400000000000000" pitchFamily="50" charset="-128"/>
                        <a:ea typeface="游ゴシック" panose="020B0400000000000000" pitchFamily="50" charset="-128"/>
                        <a:sym typeface="Arial"/>
                      </a:rPr>
                    </a:br>
                    <a:r>
                      <a:rPr lang="ja-JP" altLang="en-US" sz="1300" kern="0" spc="80" dirty="0">
                        <a:solidFill>
                          <a:srgbClr val="000000"/>
                        </a:solidFill>
                        <a:latin typeface="游ゴシック" panose="020B0400000000000000" pitchFamily="50" charset="-128"/>
                        <a:ea typeface="游ゴシック" panose="020B0400000000000000" pitchFamily="50" charset="-128"/>
                        <a:sym typeface="Arial"/>
                      </a:rPr>
                      <a:t>受領・検収”までの取引を一元管理</a:t>
                    </a:r>
                  </a:p>
                </p:txBody>
              </p:sp>
              <p:sp>
                <p:nvSpPr>
                  <p:cNvPr id="122" name="正方形/長方形 121">
                    <a:extLst>
                      <a:ext uri="{FF2B5EF4-FFF2-40B4-BE49-F238E27FC236}">
                        <a16:creationId xmlns:a16="http://schemas.microsoft.com/office/drawing/2014/main" id="{23835570-668B-84F4-89F7-6B69CC7394D9}"/>
                      </a:ext>
                    </a:extLst>
                  </p:cNvPr>
                  <p:cNvSpPr/>
                  <p:nvPr/>
                </p:nvSpPr>
                <p:spPr>
                  <a:xfrm>
                    <a:off x="6510944" y="1847309"/>
                    <a:ext cx="1044000" cy="864000"/>
                  </a:xfrm>
                  <a:prstGeom prst="rect">
                    <a:avLst/>
                  </a:prstGeom>
                  <a:solidFill>
                    <a:srgbClr val="075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10" name="グループ化 109">
                  <a:extLst>
                    <a:ext uri="{FF2B5EF4-FFF2-40B4-BE49-F238E27FC236}">
                      <a16:creationId xmlns:a16="http://schemas.microsoft.com/office/drawing/2014/main" id="{5F380B8B-C369-4489-3E45-AAF29B7CAB77}"/>
                    </a:ext>
                  </a:extLst>
                </p:cNvPr>
                <p:cNvGrpSpPr/>
                <p:nvPr/>
              </p:nvGrpSpPr>
              <p:grpSpPr>
                <a:xfrm>
                  <a:off x="6496841" y="2867762"/>
                  <a:ext cx="4824000" cy="864000"/>
                  <a:chOff x="6496841" y="2810462"/>
                  <a:chExt cx="4824000" cy="864000"/>
                </a:xfrm>
              </p:grpSpPr>
              <p:sp>
                <p:nvSpPr>
                  <p:cNvPr id="119" name="四角形: 角を丸くする 118">
                    <a:extLst>
                      <a:ext uri="{FF2B5EF4-FFF2-40B4-BE49-F238E27FC236}">
                        <a16:creationId xmlns:a16="http://schemas.microsoft.com/office/drawing/2014/main" id="{BBCDD36E-E915-76E3-3470-FF5E020F7478}"/>
                      </a:ext>
                    </a:extLst>
                  </p:cNvPr>
                  <p:cNvSpPr/>
                  <p:nvPr/>
                </p:nvSpPr>
                <p:spPr>
                  <a:xfrm>
                    <a:off x="6496841" y="2810462"/>
                    <a:ext cx="4824000" cy="864000"/>
                  </a:xfrm>
                  <a:prstGeom prst="roundRect">
                    <a:avLst>
                      <a:gd name="adj" fmla="val 0"/>
                    </a:avLst>
                  </a:prstGeom>
                  <a:solidFill>
                    <a:schemeClr val="accent1">
                      <a:lumMod val="20000"/>
                      <a:lumOff val="80000"/>
                    </a:schemeClr>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電子請求書の受取・発行のほか、支払通知</a:t>
                    </a:r>
                    <a:endParaRPr kumimoji="1" lang="en-US" altLang="ja-JP" sz="13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機能、督促機能、消込機能などを搭載。</a:t>
                    </a:r>
                    <a:br>
                      <a:rPr kumimoji="1" lang="en-US" altLang="ja-JP" sz="13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業界や企業規模を問わずにご利用可能</a:t>
                    </a:r>
                  </a:p>
                </p:txBody>
              </p:sp>
              <p:sp>
                <p:nvSpPr>
                  <p:cNvPr id="120" name="正方形/長方形 119">
                    <a:extLst>
                      <a:ext uri="{FF2B5EF4-FFF2-40B4-BE49-F238E27FC236}">
                        <a16:creationId xmlns:a16="http://schemas.microsoft.com/office/drawing/2014/main" id="{EA251108-EEB5-87D6-F25B-407D320F165E}"/>
                      </a:ext>
                    </a:extLst>
                  </p:cNvPr>
                  <p:cNvSpPr/>
                  <p:nvPr/>
                </p:nvSpPr>
                <p:spPr>
                  <a:xfrm>
                    <a:off x="6496841" y="2810462"/>
                    <a:ext cx="1044000" cy="864000"/>
                  </a:xfrm>
                  <a:prstGeom prst="rect">
                    <a:avLst/>
                  </a:prstGeom>
                  <a:solidFill>
                    <a:srgbClr val="358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11" name="グループ化 110">
                  <a:extLst>
                    <a:ext uri="{FF2B5EF4-FFF2-40B4-BE49-F238E27FC236}">
                      <a16:creationId xmlns:a16="http://schemas.microsoft.com/office/drawing/2014/main" id="{CAE06A7F-CFC9-F61C-6A29-7B225FB81EFF}"/>
                    </a:ext>
                  </a:extLst>
                </p:cNvPr>
                <p:cNvGrpSpPr/>
                <p:nvPr/>
              </p:nvGrpSpPr>
              <p:grpSpPr>
                <a:xfrm>
                  <a:off x="6496841" y="3816351"/>
                  <a:ext cx="4824000" cy="864000"/>
                  <a:chOff x="6510944" y="3723849"/>
                  <a:chExt cx="4824000" cy="864000"/>
                </a:xfrm>
              </p:grpSpPr>
              <p:sp>
                <p:nvSpPr>
                  <p:cNvPr id="117" name="四角形: 角を丸くする 116">
                    <a:extLst>
                      <a:ext uri="{FF2B5EF4-FFF2-40B4-BE49-F238E27FC236}">
                        <a16:creationId xmlns:a16="http://schemas.microsoft.com/office/drawing/2014/main" id="{8790CA1D-A227-581B-7160-A211CE64DCDB}"/>
                      </a:ext>
                    </a:extLst>
                  </p:cNvPr>
                  <p:cNvSpPr/>
                  <p:nvPr/>
                </p:nvSpPr>
                <p:spPr>
                  <a:xfrm>
                    <a:off x="6510944" y="3723849"/>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a:lnSpc>
                        <a:spcPct val="110000"/>
                      </a:lnSpc>
                      <a:buClr>
                        <a:srgbClr val="000000"/>
                      </a:buClr>
                    </a:pPr>
                    <a:r>
                      <a:rPr lang="ja-JP" altLang="en-US" sz="1300" kern="0" spc="80" dirty="0">
                        <a:solidFill>
                          <a:srgbClr val="000000"/>
                        </a:solidFill>
                        <a:latin typeface="游ゴシック" panose="020B0400000000000000" pitchFamily="50" charset="-128"/>
                        <a:ea typeface="游ゴシック" panose="020B0400000000000000" pitchFamily="50" charset="-128"/>
                        <a:sym typeface="Arial"/>
                      </a:rPr>
                      <a:t>契約書の締結・管理・社内承認を一元</a:t>
                    </a:r>
                    <a:r>
                      <a:rPr lang="ja-JP" altLang="en-US" sz="1300" kern="0" spc="80">
                        <a:solidFill>
                          <a:srgbClr val="000000"/>
                        </a:solidFill>
                        <a:latin typeface="游ゴシック" panose="020B0400000000000000" pitchFamily="50" charset="-128"/>
                        <a:ea typeface="游ゴシック" panose="020B0400000000000000" pitchFamily="50" charset="-128"/>
                        <a:sym typeface="Arial"/>
                      </a:rPr>
                      <a:t>管理。</a:t>
                    </a:r>
                    <a:br>
                      <a:rPr lang="en-US" altLang="ja-JP" sz="1300" kern="0" spc="80" dirty="0">
                        <a:solidFill>
                          <a:srgbClr val="000000"/>
                        </a:solidFill>
                        <a:latin typeface="游ゴシック" panose="020B0400000000000000" pitchFamily="50" charset="-128"/>
                        <a:ea typeface="游ゴシック" panose="020B0400000000000000" pitchFamily="50" charset="-128"/>
                        <a:sym typeface="Arial"/>
                      </a:rPr>
                    </a:br>
                    <a:r>
                      <a:rPr lang="ja-JP" altLang="en-US" sz="1300" kern="0" spc="80" dirty="0">
                        <a:solidFill>
                          <a:srgbClr val="000000"/>
                        </a:solidFill>
                        <a:latin typeface="游ゴシック" panose="020B0400000000000000" pitchFamily="50" charset="-128"/>
                        <a:ea typeface="游ゴシック" panose="020B0400000000000000" pitchFamily="50" charset="-128"/>
                        <a:sym typeface="Arial"/>
                      </a:rPr>
                      <a:t>最新のブロックチェーン技術に</a:t>
                    </a:r>
                    <a:r>
                      <a:rPr lang="ja-JP" altLang="en-US" sz="1300" kern="0" spc="80">
                        <a:solidFill>
                          <a:srgbClr val="000000"/>
                        </a:solidFill>
                        <a:latin typeface="游ゴシック" panose="020B0400000000000000" pitchFamily="50" charset="-128"/>
                        <a:ea typeface="游ゴシック" panose="020B0400000000000000" pitchFamily="50" charset="-128"/>
                        <a:sym typeface="Arial"/>
                      </a:rPr>
                      <a:t>より、</a:t>
                    </a:r>
                    <a:br>
                      <a:rPr lang="en-US" altLang="ja-JP" sz="1300" kern="0" spc="80" dirty="0">
                        <a:solidFill>
                          <a:srgbClr val="000000"/>
                        </a:solidFill>
                        <a:latin typeface="游ゴシック" panose="020B0400000000000000" pitchFamily="50" charset="-128"/>
                        <a:ea typeface="游ゴシック" panose="020B0400000000000000" pitchFamily="50" charset="-128"/>
                        <a:sym typeface="Arial"/>
                      </a:rPr>
                    </a:br>
                    <a:r>
                      <a:rPr lang="ja-JP" altLang="en-US" sz="1300" kern="0" spc="80" dirty="0">
                        <a:solidFill>
                          <a:srgbClr val="000000"/>
                        </a:solidFill>
                        <a:latin typeface="游ゴシック" panose="020B0400000000000000" pitchFamily="50" charset="-128"/>
                        <a:ea typeface="游ゴシック" panose="020B0400000000000000" pitchFamily="50" charset="-128"/>
                        <a:sym typeface="Arial"/>
                      </a:rPr>
                      <a:t>契約内容の信頼性を確保</a:t>
                    </a:r>
                  </a:p>
                </p:txBody>
              </p:sp>
              <p:sp>
                <p:nvSpPr>
                  <p:cNvPr id="118" name="正方形/長方形 117">
                    <a:extLst>
                      <a:ext uri="{FF2B5EF4-FFF2-40B4-BE49-F238E27FC236}">
                        <a16:creationId xmlns:a16="http://schemas.microsoft.com/office/drawing/2014/main" id="{EB775550-A0FB-99AD-DAFC-9AED5F573A1B}"/>
                      </a:ext>
                    </a:extLst>
                  </p:cNvPr>
                  <p:cNvSpPr/>
                  <p:nvPr/>
                </p:nvSpPr>
                <p:spPr>
                  <a:xfrm>
                    <a:off x="6510944" y="3723849"/>
                    <a:ext cx="1044000" cy="864000"/>
                  </a:xfrm>
                  <a:prstGeom prst="rect">
                    <a:avLst/>
                  </a:prstGeom>
                  <a:solidFill>
                    <a:srgbClr val="9B4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114" name="グループ化 113">
                  <a:extLst>
                    <a:ext uri="{FF2B5EF4-FFF2-40B4-BE49-F238E27FC236}">
                      <a16:creationId xmlns:a16="http://schemas.microsoft.com/office/drawing/2014/main" id="{5E050554-7823-6172-5E50-487A2210422E}"/>
                    </a:ext>
                  </a:extLst>
                </p:cNvPr>
                <p:cNvGrpSpPr/>
                <p:nvPr/>
              </p:nvGrpSpPr>
              <p:grpSpPr>
                <a:xfrm>
                  <a:off x="6496841" y="4764941"/>
                  <a:ext cx="4824000" cy="864000"/>
                  <a:chOff x="6510944" y="4733237"/>
                  <a:chExt cx="4824000" cy="864000"/>
                </a:xfrm>
              </p:grpSpPr>
              <p:sp>
                <p:nvSpPr>
                  <p:cNvPr id="115" name="四角形: 角を丸くする 114">
                    <a:extLst>
                      <a:ext uri="{FF2B5EF4-FFF2-40B4-BE49-F238E27FC236}">
                        <a16:creationId xmlns:a16="http://schemas.microsoft.com/office/drawing/2014/main" id="{31525568-9B02-73BC-0E5E-4306420FD990}"/>
                      </a:ext>
                    </a:extLst>
                  </p:cNvPr>
                  <p:cNvSpPr/>
                  <p:nvPr/>
                </p:nvSpPr>
                <p:spPr>
                  <a:xfrm>
                    <a:off x="6510944" y="4733237"/>
                    <a:ext cx="4824000" cy="864000"/>
                  </a:xfrm>
                  <a:prstGeom prst="roundRect">
                    <a:avLst>
                      <a:gd name="adj" fmla="val 0"/>
                    </a:avLst>
                  </a:prstGeom>
                  <a:solidFill>
                    <a:schemeClr val="bg1"/>
                  </a:solidFill>
                  <a:ln>
                    <a:noFill/>
                  </a:ln>
                  <a:effectLst>
                    <a:outerShdw dist="50800" dir="270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188000" tIns="36000" rIns="216000" rtlCol="0" anchor="ct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1" lang="ja-JP" altLang="en-US" sz="1300" b="0" i="0" u="none" strike="noStrike" kern="0" cap="none" spc="4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見積書の作成・発行はもちろん、保管や開封状況の確認、質問・回答の履歴確認など、</a:t>
                    </a:r>
                    <a:br>
                      <a:rPr kumimoji="1" lang="en-US" altLang="ja-JP" sz="1300" b="0" i="0" u="none" strike="noStrike" kern="0" cap="none" spc="4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br>
                    <a:r>
                      <a:rPr kumimoji="1" lang="ja-JP" altLang="en-US" sz="1300" b="0" i="0" u="none" strike="noStrike" kern="0" cap="none" spc="4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さまざまなやり取りや業務を一元管理</a:t>
                    </a:r>
                  </a:p>
                </p:txBody>
              </p:sp>
              <p:sp>
                <p:nvSpPr>
                  <p:cNvPr id="116" name="正方形/長方形 115">
                    <a:extLst>
                      <a:ext uri="{FF2B5EF4-FFF2-40B4-BE49-F238E27FC236}">
                        <a16:creationId xmlns:a16="http://schemas.microsoft.com/office/drawing/2014/main" id="{5019D496-F3FC-8385-3547-89F129AF0C6A}"/>
                      </a:ext>
                    </a:extLst>
                  </p:cNvPr>
                  <p:cNvSpPr/>
                  <p:nvPr/>
                </p:nvSpPr>
                <p:spPr>
                  <a:xfrm>
                    <a:off x="6510944" y="4733237"/>
                    <a:ext cx="1044000" cy="864000"/>
                  </a:xfrm>
                  <a:prstGeom prst="rect">
                    <a:avLst/>
                  </a:prstGeom>
                  <a:solidFill>
                    <a:srgbClr val="439A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grpSp>
          <p:sp>
            <p:nvSpPr>
              <p:cNvPr id="105" name="正方形/長方形 104">
                <a:extLst>
                  <a:ext uri="{FF2B5EF4-FFF2-40B4-BE49-F238E27FC236}">
                    <a16:creationId xmlns:a16="http://schemas.microsoft.com/office/drawing/2014/main" id="{849F3185-7D53-0BE4-1D75-A07D0502B4A7}"/>
                  </a:ext>
                </a:extLst>
              </p:cNvPr>
              <p:cNvSpPr/>
              <p:nvPr/>
            </p:nvSpPr>
            <p:spPr>
              <a:xfrm>
                <a:off x="6311598" y="208265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TRADE</a:t>
                </a:r>
                <a:endParaRPr kumimoji="1" lang="ja-JP" altLang="en-US" sz="16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106" name="正方形/長方形 105">
                <a:extLst>
                  <a:ext uri="{FF2B5EF4-FFF2-40B4-BE49-F238E27FC236}">
                    <a16:creationId xmlns:a16="http://schemas.microsoft.com/office/drawing/2014/main" id="{36DDB2A7-4914-9C86-1D0E-C7F783B3D5B4}"/>
                  </a:ext>
                </a:extLst>
              </p:cNvPr>
              <p:cNvSpPr/>
              <p:nvPr/>
            </p:nvSpPr>
            <p:spPr>
              <a:xfrm>
                <a:off x="6311598" y="303485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請求書</a:t>
                </a:r>
              </a:p>
            </p:txBody>
          </p:sp>
          <p:sp>
            <p:nvSpPr>
              <p:cNvPr id="107" name="正方形/長方形 106">
                <a:extLst>
                  <a:ext uri="{FF2B5EF4-FFF2-40B4-BE49-F238E27FC236}">
                    <a16:creationId xmlns:a16="http://schemas.microsoft.com/office/drawing/2014/main" id="{24D44BEF-9750-87AC-121D-B6AF4DBEACD9}"/>
                  </a:ext>
                </a:extLst>
              </p:cNvPr>
              <p:cNvSpPr/>
              <p:nvPr/>
            </p:nvSpPr>
            <p:spPr>
              <a:xfrm>
                <a:off x="6311598" y="3970381"/>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契約書</a:t>
                </a:r>
              </a:p>
            </p:txBody>
          </p:sp>
          <p:sp>
            <p:nvSpPr>
              <p:cNvPr id="108" name="正方形/長方形 107">
                <a:extLst>
                  <a:ext uri="{FF2B5EF4-FFF2-40B4-BE49-F238E27FC236}">
                    <a16:creationId xmlns:a16="http://schemas.microsoft.com/office/drawing/2014/main" id="{5A0E61B3-2E9D-A126-0E3A-D4958867E8B8}"/>
                  </a:ext>
                </a:extLst>
              </p:cNvPr>
              <p:cNvSpPr/>
              <p:nvPr/>
            </p:nvSpPr>
            <p:spPr>
              <a:xfrm>
                <a:off x="6311598" y="4919620"/>
                <a:ext cx="1044000" cy="498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2000" b="1" i="0" u="none" strike="noStrike" kern="0" cap="none" spc="10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rPr>
                  <a:t>見積書</a:t>
                </a:r>
              </a:p>
            </p:txBody>
          </p:sp>
        </p:grpSp>
      </p:grpSp>
      <p:sp>
        <p:nvSpPr>
          <p:cNvPr id="140" name="正方形/長方形 139">
            <a:extLst>
              <a:ext uri="{FF2B5EF4-FFF2-40B4-BE49-F238E27FC236}">
                <a16:creationId xmlns:a16="http://schemas.microsoft.com/office/drawing/2014/main" id="{F040B59E-0864-2F92-3B30-C3C3FE0FEE8B}"/>
              </a:ext>
            </a:extLst>
          </p:cNvPr>
          <p:cNvSpPr/>
          <p:nvPr/>
        </p:nvSpPr>
        <p:spPr>
          <a:xfrm>
            <a:off x="7480450" y="6264220"/>
            <a:ext cx="231339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 </a:t>
            </a:r>
            <a:r>
              <a:rPr kumimoji="1" lang="ja-JP" altLang="en-US"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全業界向け </a:t>
            </a:r>
            <a:r>
              <a:rPr kumimoji="1" lang="en-US" altLang="ja-JP"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rPr>
              <a:t>―</a:t>
            </a:r>
            <a:endParaRPr kumimoji="1" lang="ja-JP" altLang="en-US" sz="1200" b="0" i="0" u="none" strike="noStrike" kern="0" cap="none" spc="30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pic>
        <p:nvPicPr>
          <p:cNvPr id="141" name="Google Shape;106;p2">
            <a:extLst>
              <a:ext uri="{FF2B5EF4-FFF2-40B4-BE49-F238E27FC236}">
                <a16:creationId xmlns:a16="http://schemas.microsoft.com/office/drawing/2014/main" id="{FF9E43D9-CD54-48FC-83C5-844571D624AB}"/>
              </a:ext>
            </a:extLst>
          </p:cNvPr>
          <p:cNvPicPr preferRelativeResize="0"/>
          <p:nvPr/>
        </p:nvPicPr>
        <p:blipFill rotWithShape="1">
          <a:blip r:embed="rId4">
            <a:alphaModFix/>
          </a:blip>
          <a:srcRect/>
          <a:stretch/>
        </p:blipFill>
        <p:spPr>
          <a:xfrm>
            <a:off x="5402572" y="1539114"/>
            <a:ext cx="1425355" cy="925349"/>
          </a:xfrm>
          <a:prstGeom prst="rect">
            <a:avLst/>
          </a:prstGeom>
          <a:noFill/>
          <a:ln>
            <a:noFill/>
          </a:ln>
        </p:spPr>
      </p:pic>
      <p:pic>
        <p:nvPicPr>
          <p:cNvPr id="142" name="グラフィックス 141">
            <a:extLst>
              <a:ext uri="{FF2B5EF4-FFF2-40B4-BE49-F238E27FC236}">
                <a16:creationId xmlns:a16="http://schemas.microsoft.com/office/drawing/2014/main" id="{24851A7C-F091-5788-C9E4-B0DDD241E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9808" y="1604409"/>
            <a:ext cx="657940" cy="720000"/>
          </a:xfrm>
          <a:prstGeom prst="rect">
            <a:avLst/>
          </a:prstGeom>
        </p:spPr>
      </p:pic>
      <p:pic>
        <p:nvPicPr>
          <p:cNvPr id="143" name="グラフィックス 142">
            <a:extLst>
              <a:ext uri="{FF2B5EF4-FFF2-40B4-BE49-F238E27FC236}">
                <a16:creationId xmlns:a16="http://schemas.microsoft.com/office/drawing/2014/main" id="{0908132B-E13C-4795-4272-6B4B4A0587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05331" y="1624494"/>
            <a:ext cx="845360" cy="720000"/>
          </a:xfrm>
          <a:prstGeom prst="rect">
            <a:avLst/>
          </a:prstGeom>
        </p:spPr>
      </p:pic>
      <p:grpSp>
        <p:nvGrpSpPr>
          <p:cNvPr id="144" name="グループ化 143">
            <a:extLst>
              <a:ext uri="{FF2B5EF4-FFF2-40B4-BE49-F238E27FC236}">
                <a16:creationId xmlns:a16="http://schemas.microsoft.com/office/drawing/2014/main" id="{44501415-DADB-876D-6EBD-FF9DCB689293}"/>
              </a:ext>
            </a:extLst>
          </p:cNvPr>
          <p:cNvGrpSpPr/>
          <p:nvPr/>
        </p:nvGrpSpPr>
        <p:grpSpPr>
          <a:xfrm>
            <a:off x="3984378" y="1666049"/>
            <a:ext cx="4235592" cy="409575"/>
            <a:chOff x="4004550" y="1666049"/>
            <a:chExt cx="4235592" cy="409575"/>
          </a:xfrm>
        </p:grpSpPr>
        <p:grpSp>
          <p:nvGrpSpPr>
            <p:cNvPr id="145" name="グループ化 144">
              <a:extLst>
                <a:ext uri="{FF2B5EF4-FFF2-40B4-BE49-F238E27FC236}">
                  <a16:creationId xmlns:a16="http://schemas.microsoft.com/office/drawing/2014/main" id="{C974E847-EE1D-692D-1898-19B9F2F2CDDF}"/>
                </a:ext>
              </a:extLst>
            </p:cNvPr>
            <p:cNvGrpSpPr/>
            <p:nvPr/>
          </p:nvGrpSpPr>
          <p:grpSpPr>
            <a:xfrm>
              <a:off x="6935587" y="1666049"/>
              <a:ext cx="1304555" cy="409575"/>
              <a:chOff x="6891427" y="1623893"/>
              <a:chExt cx="1304555" cy="409575"/>
            </a:xfrm>
          </p:grpSpPr>
          <p:cxnSp>
            <p:nvCxnSpPr>
              <p:cNvPr id="154" name="直線コネクタ 153">
                <a:extLst>
                  <a:ext uri="{FF2B5EF4-FFF2-40B4-BE49-F238E27FC236}">
                    <a16:creationId xmlns:a16="http://schemas.microsoft.com/office/drawing/2014/main" id="{2930F48A-B23A-F529-018B-0E0418B3EAAD}"/>
                  </a:ext>
                </a:extLst>
              </p:cNvPr>
              <p:cNvCxnSpPr>
                <a:cxnSpLocks/>
              </p:cNvCxnSpPr>
              <p:nvPr/>
            </p:nvCxnSpPr>
            <p:spPr>
              <a:xfrm>
                <a:off x="6891427" y="2001788"/>
                <a:ext cx="1304555" cy="0"/>
              </a:xfrm>
              <a:prstGeom prst="line">
                <a:avLst/>
              </a:prstGeom>
              <a:ln w="19050" cap="rnd">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55" name="グループ化 154">
                <a:extLst>
                  <a:ext uri="{FF2B5EF4-FFF2-40B4-BE49-F238E27FC236}">
                    <a16:creationId xmlns:a16="http://schemas.microsoft.com/office/drawing/2014/main" id="{813176E7-A63D-5482-048E-B07D379CF255}"/>
                  </a:ext>
                </a:extLst>
              </p:cNvPr>
              <p:cNvGrpSpPr/>
              <p:nvPr/>
            </p:nvGrpSpPr>
            <p:grpSpPr>
              <a:xfrm>
                <a:off x="7334154" y="1623893"/>
                <a:ext cx="419100" cy="409575"/>
                <a:chOff x="7322708" y="1623893"/>
                <a:chExt cx="419100" cy="409575"/>
              </a:xfrm>
              <a:solidFill>
                <a:schemeClr val="lt1"/>
              </a:solidFill>
            </p:grpSpPr>
            <p:sp>
              <p:nvSpPr>
                <p:cNvPr id="156" name="フリーフォーム: 図形 155">
                  <a:extLst>
                    <a:ext uri="{FF2B5EF4-FFF2-40B4-BE49-F238E27FC236}">
                      <a16:creationId xmlns:a16="http://schemas.microsoft.com/office/drawing/2014/main" id="{C415C8C2-41F2-82C5-0DF6-654707A7174C}"/>
                    </a:ext>
                  </a:extLst>
                </p:cNvPr>
                <p:cNvSpPr/>
                <p:nvPr/>
              </p:nvSpPr>
              <p:spPr>
                <a:xfrm>
                  <a:off x="7322708" y="1623893"/>
                  <a:ext cx="419100" cy="285750"/>
                </a:xfrm>
                <a:custGeom>
                  <a:avLst/>
                  <a:gdLst>
                    <a:gd name="connsiteX0" fmla="*/ 319088 w 419100"/>
                    <a:gd name="connsiteY0" fmla="*/ 78867 h 285750"/>
                    <a:gd name="connsiteX1" fmla="*/ 318516 w 419100"/>
                    <a:gd name="connsiteY1" fmla="*/ 78867 h 285750"/>
                    <a:gd name="connsiteX2" fmla="*/ 233363 w 419100"/>
                    <a:gd name="connsiteY2" fmla="*/ 0 h 285750"/>
                    <a:gd name="connsiteX3" fmla="*/ 149828 w 419100"/>
                    <a:gd name="connsiteY3" fmla="*/ 68961 h 285750"/>
                    <a:gd name="connsiteX4" fmla="*/ 114300 w 419100"/>
                    <a:gd name="connsiteY4" fmla="*/ 59150 h 285750"/>
                    <a:gd name="connsiteX5" fmla="*/ 42863 w 419100"/>
                    <a:gd name="connsiteY5" fmla="*/ 133064 h 285750"/>
                    <a:gd name="connsiteX6" fmla="*/ 45244 w 419100"/>
                    <a:gd name="connsiteY6" fmla="*/ 151543 h 285750"/>
                    <a:gd name="connsiteX7" fmla="*/ 0 w 419100"/>
                    <a:gd name="connsiteY7" fmla="*/ 216789 h 285750"/>
                    <a:gd name="connsiteX8" fmla="*/ 66675 w 419100"/>
                    <a:gd name="connsiteY8" fmla="*/ 285750 h 285750"/>
                    <a:gd name="connsiteX9" fmla="*/ 319088 w 419100"/>
                    <a:gd name="connsiteY9" fmla="*/ 285750 h 285750"/>
                    <a:gd name="connsiteX10" fmla="*/ 419100 w 419100"/>
                    <a:gd name="connsiteY10" fmla="*/ 182309 h 285750"/>
                    <a:gd name="connsiteX11" fmla="*/ 319088 w 419100"/>
                    <a:gd name="connsiteY11" fmla="*/ 7886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00" h="285750">
                      <a:moveTo>
                        <a:pt x="319088" y="78867"/>
                      </a:moveTo>
                      <a:cubicBezTo>
                        <a:pt x="319088" y="78867"/>
                        <a:pt x="318707" y="78867"/>
                        <a:pt x="318516" y="78867"/>
                      </a:cubicBezTo>
                      <a:cubicBezTo>
                        <a:pt x="313754" y="34481"/>
                        <a:pt x="277463" y="0"/>
                        <a:pt x="233363" y="0"/>
                      </a:cubicBezTo>
                      <a:cubicBezTo>
                        <a:pt x="192596" y="0"/>
                        <a:pt x="158496" y="29528"/>
                        <a:pt x="149828" y="68961"/>
                      </a:cubicBezTo>
                      <a:cubicBezTo>
                        <a:pt x="139351" y="62770"/>
                        <a:pt x="127254" y="59150"/>
                        <a:pt x="114300" y="59150"/>
                      </a:cubicBezTo>
                      <a:cubicBezTo>
                        <a:pt x="74867" y="59150"/>
                        <a:pt x="42863" y="92202"/>
                        <a:pt x="42863" y="133064"/>
                      </a:cubicBezTo>
                      <a:cubicBezTo>
                        <a:pt x="42863" y="139446"/>
                        <a:pt x="43720" y="145637"/>
                        <a:pt x="45244" y="151543"/>
                      </a:cubicBezTo>
                      <a:cubicBezTo>
                        <a:pt x="18955" y="160782"/>
                        <a:pt x="0" y="186500"/>
                        <a:pt x="0" y="216789"/>
                      </a:cubicBezTo>
                      <a:cubicBezTo>
                        <a:pt x="0" y="254889"/>
                        <a:pt x="29813" y="285750"/>
                        <a:pt x="66675" y="285750"/>
                      </a:cubicBezTo>
                      <a:lnTo>
                        <a:pt x="319088" y="285750"/>
                      </a:lnTo>
                      <a:cubicBezTo>
                        <a:pt x="374333" y="285750"/>
                        <a:pt x="419100" y="239459"/>
                        <a:pt x="419100" y="182309"/>
                      </a:cubicBezTo>
                      <a:cubicBezTo>
                        <a:pt x="419100" y="125159"/>
                        <a:pt x="374333" y="78867"/>
                        <a:pt x="319088" y="78867"/>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7" name="フリーフォーム: 図形 156">
                  <a:extLst>
                    <a:ext uri="{FF2B5EF4-FFF2-40B4-BE49-F238E27FC236}">
                      <a16:creationId xmlns:a16="http://schemas.microsoft.com/office/drawing/2014/main" id="{AD5619EB-EB63-C7CE-3D91-1D34BD96DF5C}"/>
                    </a:ext>
                  </a:extLst>
                </p:cNvPr>
                <p:cNvSpPr/>
                <p:nvPr/>
              </p:nvSpPr>
              <p:spPr>
                <a:xfrm>
                  <a:off x="7522733" y="1909643"/>
                  <a:ext cx="9525" cy="66675"/>
                </a:xfrm>
                <a:custGeom>
                  <a:avLst/>
                  <a:gdLst>
                    <a:gd name="connsiteX0" fmla="*/ 0 w 9525"/>
                    <a:gd name="connsiteY0" fmla="*/ 0 h 66675"/>
                    <a:gd name="connsiteX1" fmla="*/ 0 w 9525"/>
                    <a:gd name="connsiteY1" fmla="*/ 66675 h 66675"/>
                  </a:gdLst>
                  <a:ahLst/>
                  <a:cxnLst>
                    <a:cxn ang="0">
                      <a:pos x="connsiteX0" y="connsiteY0"/>
                    </a:cxn>
                    <a:cxn ang="0">
                      <a:pos x="connsiteX1" y="connsiteY1"/>
                    </a:cxn>
                  </a:cxnLst>
                  <a:rect l="l" t="t" r="r" b="b"/>
                  <a:pathLst>
                    <a:path w="9525" h="66675">
                      <a:moveTo>
                        <a:pt x="0" y="0"/>
                      </a:moveTo>
                      <a:lnTo>
                        <a:pt x="0" y="66675"/>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8" name="フリーフォーム: 図形 157">
                  <a:extLst>
                    <a:ext uri="{FF2B5EF4-FFF2-40B4-BE49-F238E27FC236}">
                      <a16:creationId xmlns:a16="http://schemas.microsoft.com/office/drawing/2014/main" id="{BA4B411D-65E0-5F19-2261-9DB122339086}"/>
                    </a:ext>
                  </a:extLst>
                </p:cNvPr>
                <p:cNvSpPr/>
                <p:nvPr/>
              </p:nvSpPr>
              <p:spPr>
                <a:xfrm>
                  <a:off x="755130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9" name="フリーフォーム: 図形 158">
                  <a:extLst>
                    <a:ext uri="{FF2B5EF4-FFF2-40B4-BE49-F238E27FC236}">
                      <a16:creationId xmlns:a16="http://schemas.microsoft.com/office/drawing/2014/main" id="{96BF98C3-ED30-1366-DD97-E486073DE457}"/>
                    </a:ext>
                  </a:extLst>
                </p:cNvPr>
                <p:cNvSpPr/>
                <p:nvPr/>
              </p:nvSpPr>
              <p:spPr>
                <a:xfrm>
                  <a:off x="737985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60" name="フリーフォーム: 図形 159">
                  <a:extLst>
                    <a:ext uri="{FF2B5EF4-FFF2-40B4-BE49-F238E27FC236}">
                      <a16:creationId xmlns:a16="http://schemas.microsoft.com/office/drawing/2014/main" id="{2D8694F0-3F3D-7679-92CB-4ED5EBFFE9AA}"/>
                    </a:ext>
                  </a:extLst>
                </p:cNvPr>
                <p:cNvSpPr/>
                <p:nvPr/>
              </p:nvSpPr>
              <p:spPr>
                <a:xfrm>
                  <a:off x="7494158" y="1976318"/>
                  <a:ext cx="57150" cy="57150"/>
                </a:xfrm>
                <a:custGeom>
                  <a:avLst/>
                  <a:gdLst>
                    <a:gd name="connsiteX0" fmla="*/ 28575 w 57150"/>
                    <a:gd name="connsiteY0" fmla="*/ 57150 h 57150"/>
                    <a:gd name="connsiteX1" fmla="*/ 28575 w 57150"/>
                    <a:gd name="connsiteY1" fmla="*/ 57150 h 57150"/>
                    <a:gd name="connsiteX2" fmla="*/ 0 w 57150"/>
                    <a:gd name="connsiteY2" fmla="*/ 28575 h 57150"/>
                    <a:gd name="connsiteX3" fmla="*/ 0 w 57150"/>
                    <a:gd name="connsiteY3" fmla="*/ 28575 h 57150"/>
                    <a:gd name="connsiteX4" fmla="*/ 28575 w 57150"/>
                    <a:gd name="connsiteY4" fmla="*/ 0 h 57150"/>
                    <a:gd name="connsiteX5" fmla="*/ 28575 w 57150"/>
                    <a:gd name="connsiteY5" fmla="*/ 0 h 57150"/>
                    <a:gd name="connsiteX6" fmla="*/ 57150 w 57150"/>
                    <a:gd name="connsiteY6" fmla="*/ 28575 h 57150"/>
                    <a:gd name="connsiteX7" fmla="*/ 57150 w 57150"/>
                    <a:gd name="connsiteY7" fmla="*/ 28575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lnTo>
                        <a:pt x="28575" y="57150"/>
                      </a:lnTo>
                      <a:cubicBezTo>
                        <a:pt x="12764" y="57150"/>
                        <a:pt x="0" y="44387"/>
                        <a:pt x="0" y="28575"/>
                      </a:cubicBezTo>
                      <a:lnTo>
                        <a:pt x="0" y="28575"/>
                      </a:lnTo>
                      <a:cubicBezTo>
                        <a:pt x="0" y="12764"/>
                        <a:pt x="12764" y="0"/>
                        <a:pt x="28575" y="0"/>
                      </a:cubicBezTo>
                      <a:lnTo>
                        <a:pt x="28575" y="0"/>
                      </a:lnTo>
                      <a:cubicBezTo>
                        <a:pt x="44387" y="0"/>
                        <a:pt x="57150" y="12764"/>
                        <a:pt x="57150" y="28575"/>
                      </a:cubicBezTo>
                      <a:lnTo>
                        <a:pt x="57150" y="28575"/>
                      </a:lnTo>
                      <a:cubicBezTo>
                        <a:pt x="57150" y="44387"/>
                        <a:pt x="44387" y="57150"/>
                        <a:pt x="28575" y="57150"/>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grpSp>
        </p:grpSp>
        <p:grpSp>
          <p:nvGrpSpPr>
            <p:cNvPr id="146" name="グループ化 145">
              <a:extLst>
                <a:ext uri="{FF2B5EF4-FFF2-40B4-BE49-F238E27FC236}">
                  <a16:creationId xmlns:a16="http://schemas.microsoft.com/office/drawing/2014/main" id="{B4605F59-0FA3-C7C6-58A2-42DC4E6B823D}"/>
                </a:ext>
              </a:extLst>
            </p:cNvPr>
            <p:cNvGrpSpPr/>
            <p:nvPr/>
          </p:nvGrpSpPr>
          <p:grpSpPr>
            <a:xfrm>
              <a:off x="4004550" y="1666049"/>
              <a:ext cx="1304555" cy="409575"/>
              <a:chOff x="6891427" y="1623893"/>
              <a:chExt cx="1304555" cy="409575"/>
            </a:xfrm>
          </p:grpSpPr>
          <p:cxnSp>
            <p:nvCxnSpPr>
              <p:cNvPr id="147" name="直線コネクタ 146">
                <a:extLst>
                  <a:ext uri="{FF2B5EF4-FFF2-40B4-BE49-F238E27FC236}">
                    <a16:creationId xmlns:a16="http://schemas.microsoft.com/office/drawing/2014/main" id="{4E483DD2-F1CB-548D-5FCB-1225F0734969}"/>
                  </a:ext>
                </a:extLst>
              </p:cNvPr>
              <p:cNvCxnSpPr>
                <a:cxnSpLocks/>
              </p:cNvCxnSpPr>
              <p:nvPr/>
            </p:nvCxnSpPr>
            <p:spPr>
              <a:xfrm>
                <a:off x="6891427" y="2001788"/>
                <a:ext cx="1304555" cy="0"/>
              </a:xfrm>
              <a:prstGeom prst="line">
                <a:avLst/>
              </a:prstGeom>
              <a:ln w="19050" cap="rnd">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48" name="グループ化 147">
                <a:extLst>
                  <a:ext uri="{FF2B5EF4-FFF2-40B4-BE49-F238E27FC236}">
                    <a16:creationId xmlns:a16="http://schemas.microsoft.com/office/drawing/2014/main" id="{3824F38B-AAA4-D9D2-5B86-CDEA5CE4CBEA}"/>
                  </a:ext>
                </a:extLst>
              </p:cNvPr>
              <p:cNvGrpSpPr/>
              <p:nvPr/>
            </p:nvGrpSpPr>
            <p:grpSpPr>
              <a:xfrm>
                <a:off x="7334154" y="1623893"/>
                <a:ext cx="419100" cy="409575"/>
                <a:chOff x="7322708" y="1623893"/>
                <a:chExt cx="419100" cy="409575"/>
              </a:xfrm>
              <a:solidFill>
                <a:schemeClr val="lt1"/>
              </a:solidFill>
            </p:grpSpPr>
            <p:sp>
              <p:nvSpPr>
                <p:cNvPr id="149" name="フリーフォーム: 図形 148">
                  <a:extLst>
                    <a:ext uri="{FF2B5EF4-FFF2-40B4-BE49-F238E27FC236}">
                      <a16:creationId xmlns:a16="http://schemas.microsoft.com/office/drawing/2014/main" id="{B878A5CD-88A8-EC78-2A2D-F9EFE233AB88}"/>
                    </a:ext>
                  </a:extLst>
                </p:cNvPr>
                <p:cNvSpPr/>
                <p:nvPr/>
              </p:nvSpPr>
              <p:spPr>
                <a:xfrm>
                  <a:off x="7322708" y="1623893"/>
                  <a:ext cx="419100" cy="285750"/>
                </a:xfrm>
                <a:custGeom>
                  <a:avLst/>
                  <a:gdLst>
                    <a:gd name="connsiteX0" fmla="*/ 319088 w 419100"/>
                    <a:gd name="connsiteY0" fmla="*/ 78867 h 285750"/>
                    <a:gd name="connsiteX1" fmla="*/ 318516 w 419100"/>
                    <a:gd name="connsiteY1" fmla="*/ 78867 h 285750"/>
                    <a:gd name="connsiteX2" fmla="*/ 233363 w 419100"/>
                    <a:gd name="connsiteY2" fmla="*/ 0 h 285750"/>
                    <a:gd name="connsiteX3" fmla="*/ 149828 w 419100"/>
                    <a:gd name="connsiteY3" fmla="*/ 68961 h 285750"/>
                    <a:gd name="connsiteX4" fmla="*/ 114300 w 419100"/>
                    <a:gd name="connsiteY4" fmla="*/ 59150 h 285750"/>
                    <a:gd name="connsiteX5" fmla="*/ 42863 w 419100"/>
                    <a:gd name="connsiteY5" fmla="*/ 133064 h 285750"/>
                    <a:gd name="connsiteX6" fmla="*/ 45244 w 419100"/>
                    <a:gd name="connsiteY6" fmla="*/ 151543 h 285750"/>
                    <a:gd name="connsiteX7" fmla="*/ 0 w 419100"/>
                    <a:gd name="connsiteY7" fmla="*/ 216789 h 285750"/>
                    <a:gd name="connsiteX8" fmla="*/ 66675 w 419100"/>
                    <a:gd name="connsiteY8" fmla="*/ 285750 h 285750"/>
                    <a:gd name="connsiteX9" fmla="*/ 319088 w 419100"/>
                    <a:gd name="connsiteY9" fmla="*/ 285750 h 285750"/>
                    <a:gd name="connsiteX10" fmla="*/ 419100 w 419100"/>
                    <a:gd name="connsiteY10" fmla="*/ 182309 h 285750"/>
                    <a:gd name="connsiteX11" fmla="*/ 319088 w 419100"/>
                    <a:gd name="connsiteY11" fmla="*/ 78867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100" h="285750">
                      <a:moveTo>
                        <a:pt x="319088" y="78867"/>
                      </a:moveTo>
                      <a:cubicBezTo>
                        <a:pt x="319088" y="78867"/>
                        <a:pt x="318707" y="78867"/>
                        <a:pt x="318516" y="78867"/>
                      </a:cubicBezTo>
                      <a:cubicBezTo>
                        <a:pt x="313754" y="34481"/>
                        <a:pt x="277463" y="0"/>
                        <a:pt x="233363" y="0"/>
                      </a:cubicBezTo>
                      <a:cubicBezTo>
                        <a:pt x="192596" y="0"/>
                        <a:pt x="158496" y="29528"/>
                        <a:pt x="149828" y="68961"/>
                      </a:cubicBezTo>
                      <a:cubicBezTo>
                        <a:pt x="139351" y="62770"/>
                        <a:pt x="127254" y="59150"/>
                        <a:pt x="114300" y="59150"/>
                      </a:cubicBezTo>
                      <a:cubicBezTo>
                        <a:pt x="74867" y="59150"/>
                        <a:pt x="42863" y="92202"/>
                        <a:pt x="42863" y="133064"/>
                      </a:cubicBezTo>
                      <a:cubicBezTo>
                        <a:pt x="42863" y="139446"/>
                        <a:pt x="43720" y="145637"/>
                        <a:pt x="45244" y="151543"/>
                      </a:cubicBezTo>
                      <a:cubicBezTo>
                        <a:pt x="18955" y="160782"/>
                        <a:pt x="0" y="186500"/>
                        <a:pt x="0" y="216789"/>
                      </a:cubicBezTo>
                      <a:cubicBezTo>
                        <a:pt x="0" y="254889"/>
                        <a:pt x="29813" y="285750"/>
                        <a:pt x="66675" y="285750"/>
                      </a:cubicBezTo>
                      <a:lnTo>
                        <a:pt x="319088" y="285750"/>
                      </a:lnTo>
                      <a:cubicBezTo>
                        <a:pt x="374333" y="285750"/>
                        <a:pt x="419100" y="239459"/>
                        <a:pt x="419100" y="182309"/>
                      </a:cubicBezTo>
                      <a:cubicBezTo>
                        <a:pt x="419100" y="125159"/>
                        <a:pt x="374333" y="78867"/>
                        <a:pt x="319088" y="78867"/>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0" name="フリーフォーム: 図形 149">
                  <a:extLst>
                    <a:ext uri="{FF2B5EF4-FFF2-40B4-BE49-F238E27FC236}">
                      <a16:creationId xmlns:a16="http://schemas.microsoft.com/office/drawing/2014/main" id="{B462B893-30A2-F370-5AD1-E0F4FFC82233}"/>
                    </a:ext>
                  </a:extLst>
                </p:cNvPr>
                <p:cNvSpPr/>
                <p:nvPr/>
              </p:nvSpPr>
              <p:spPr>
                <a:xfrm>
                  <a:off x="7522733" y="1909643"/>
                  <a:ext cx="9525" cy="66675"/>
                </a:xfrm>
                <a:custGeom>
                  <a:avLst/>
                  <a:gdLst>
                    <a:gd name="connsiteX0" fmla="*/ 0 w 9525"/>
                    <a:gd name="connsiteY0" fmla="*/ 0 h 66675"/>
                    <a:gd name="connsiteX1" fmla="*/ 0 w 9525"/>
                    <a:gd name="connsiteY1" fmla="*/ 66675 h 66675"/>
                  </a:gdLst>
                  <a:ahLst/>
                  <a:cxnLst>
                    <a:cxn ang="0">
                      <a:pos x="connsiteX0" y="connsiteY0"/>
                    </a:cxn>
                    <a:cxn ang="0">
                      <a:pos x="connsiteX1" y="connsiteY1"/>
                    </a:cxn>
                  </a:cxnLst>
                  <a:rect l="l" t="t" r="r" b="b"/>
                  <a:pathLst>
                    <a:path w="9525" h="66675">
                      <a:moveTo>
                        <a:pt x="0" y="0"/>
                      </a:moveTo>
                      <a:lnTo>
                        <a:pt x="0" y="66675"/>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1" name="フリーフォーム: 図形 150">
                  <a:extLst>
                    <a:ext uri="{FF2B5EF4-FFF2-40B4-BE49-F238E27FC236}">
                      <a16:creationId xmlns:a16="http://schemas.microsoft.com/office/drawing/2014/main" id="{FBC35DDF-2711-48C7-52E1-C3D4C8250357}"/>
                    </a:ext>
                  </a:extLst>
                </p:cNvPr>
                <p:cNvSpPr/>
                <p:nvPr/>
              </p:nvSpPr>
              <p:spPr>
                <a:xfrm>
                  <a:off x="755130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2" name="フリーフォーム: 図形 151">
                  <a:extLst>
                    <a:ext uri="{FF2B5EF4-FFF2-40B4-BE49-F238E27FC236}">
                      <a16:creationId xmlns:a16="http://schemas.microsoft.com/office/drawing/2014/main" id="{177CE7EE-DE66-86DE-D312-0CC202D1EC24}"/>
                    </a:ext>
                  </a:extLst>
                </p:cNvPr>
                <p:cNvSpPr/>
                <p:nvPr/>
              </p:nvSpPr>
              <p:spPr>
                <a:xfrm>
                  <a:off x="7379858" y="200489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53" name="フリーフォーム: 図形 152">
                  <a:extLst>
                    <a:ext uri="{FF2B5EF4-FFF2-40B4-BE49-F238E27FC236}">
                      <a16:creationId xmlns:a16="http://schemas.microsoft.com/office/drawing/2014/main" id="{5E3EFD01-8C67-647C-A5EF-148C5D898448}"/>
                    </a:ext>
                  </a:extLst>
                </p:cNvPr>
                <p:cNvSpPr/>
                <p:nvPr/>
              </p:nvSpPr>
              <p:spPr>
                <a:xfrm>
                  <a:off x="7494158" y="1976318"/>
                  <a:ext cx="57150" cy="57150"/>
                </a:xfrm>
                <a:custGeom>
                  <a:avLst/>
                  <a:gdLst>
                    <a:gd name="connsiteX0" fmla="*/ 28575 w 57150"/>
                    <a:gd name="connsiteY0" fmla="*/ 57150 h 57150"/>
                    <a:gd name="connsiteX1" fmla="*/ 28575 w 57150"/>
                    <a:gd name="connsiteY1" fmla="*/ 57150 h 57150"/>
                    <a:gd name="connsiteX2" fmla="*/ 0 w 57150"/>
                    <a:gd name="connsiteY2" fmla="*/ 28575 h 57150"/>
                    <a:gd name="connsiteX3" fmla="*/ 0 w 57150"/>
                    <a:gd name="connsiteY3" fmla="*/ 28575 h 57150"/>
                    <a:gd name="connsiteX4" fmla="*/ 28575 w 57150"/>
                    <a:gd name="connsiteY4" fmla="*/ 0 h 57150"/>
                    <a:gd name="connsiteX5" fmla="*/ 28575 w 57150"/>
                    <a:gd name="connsiteY5" fmla="*/ 0 h 57150"/>
                    <a:gd name="connsiteX6" fmla="*/ 57150 w 57150"/>
                    <a:gd name="connsiteY6" fmla="*/ 28575 h 57150"/>
                    <a:gd name="connsiteX7" fmla="*/ 57150 w 57150"/>
                    <a:gd name="connsiteY7" fmla="*/ 28575 h 57150"/>
                    <a:gd name="connsiteX8" fmla="*/ 28575 w 571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28575" y="57150"/>
                      </a:moveTo>
                      <a:lnTo>
                        <a:pt x="28575" y="57150"/>
                      </a:lnTo>
                      <a:cubicBezTo>
                        <a:pt x="12764" y="57150"/>
                        <a:pt x="0" y="44387"/>
                        <a:pt x="0" y="28575"/>
                      </a:cubicBezTo>
                      <a:lnTo>
                        <a:pt x="0" y="28575"/>
                      </a:lnTo>
                      <a:cubicBezTo>
                        <a:pt x="0" y="12764"/>
                        <a:pt x="12764" y="0"/>
                        <a:pt x="28575" y="0"/>
                      </a:cubicBezTo>
                      <a:lnTo>
                        <a:pt x="28575" y="0"/>
                      </a:lnTo>
                      <a:cubicBezTo>
                        <a:pt x="44387" y="0"/>
                        <a:pt x="57150" y="12764"/>
                        <a:pt x="57150" y="28575"/>
                      </a:cubicBezTo>
                      <a:lnTo>
                        <a:pt x="57150" y="28575"/>
                      </a:lnTo>
                      <a:cubicBezTo>
                        <a:pt x="57150" y="44387"/>
                        <a:pt x="44387" y="57150"/>
                        <a:pt x="28575" y="57150"/>
                      </a:cubicBezTo>
                      <a:close/>
                    </a:path>
                  </a:pathLst>
                </a:custGeom>
                <a:grpFill/>
                <a:ln w="19050" cap="flat">
                  <a:solidFill>
                    <a:schemeClr val="tx1">
                      <a:lumMod val="50000"/>
                      <a:lumOff val="50000"/>
                    </a:schemeClr>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grpSp>
        </p:grpSp>
      </p:grpSp>
      <p:grpSp>
        <p:nvGrpSpPr>
          <p:cNvPr id="168" name="グループ化 167">
            <a:extLst>
              <a:ext uri="{FF2B5EF4-FFF2-40B4-BE49-F238E27FC236}">
                <a16:creationId xmlns:a16="http://schemas.microsoft.com/office/drawing/2014/main" id="{A6CAB137-0B6F-0F1C-C8E1-7E2FCEBFB9B1}"/>
              </a:ext>
            </a:extLst>
          </p:cNvPr>
          <p:cNvGrpSpPr/>
          <p:nvPr/>
        </p:nvGrpSpPr>
        <p:grpSpPr>
          <a:xfrm>
            <a:off x="11108223" y="3533021"/>
            <a:ext cx="567837" cy="863999"/>
            <a:chOff x="11108223" y="1919174"/>
            <a:chExt cx="567837" cy="2761178"/>
          </a:xfrm>
          <a:solidFill>
            <a:schemeClr val="accent1"/>
          </a:solidFill>
        </p:grpSpPr>
        <p:sp>
          <p:nvSpPr>
            <p:cNvPr id="169" name="四角形: 上の 2 つの角を丸める 168">
              <a:extLst>
                <a:ext uri="{FF2B5EF4-FFF2-40B4-BE49-F238E27FC236}">
                  <a16:creationId xmlns:a16="http://schemas.microsoft.com/office/drawing/2014/main" id="{635856F3-628A-B0D6-3EA5-DE91F8EF3077}"/>
                </a:ext>
              </a:extLst>
            </p:cNvPr>
            <p:cNvSpPr/>
            <p:nvPr/>
          </p:nvSpPr>
          <p:spPr>
            <a:xfrm rot="5400000">
              <a:off x="10014753" y="3019044"/>
              <a:ext cx="2761178" cy="561437"/>
            </a:xfrm>
            <a:prstGeom prst="round2SameRect">
              <a:avLst>
                <a:gd name="adj1" fmla="val 26690"/>
                <a:gd name="adj2" fmla="val 0"/>
              </a:avLst>
            </a:prstGeom>
            <a:solidFill>
              <a:srgbClr val="358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ja-JP" altLang="en-US" sz="1400" kern="0">
                <a:solidFill>
                  <a:srgbClr val="FFFFFF"/>
                </a:solidFill>
                <a:latin typeface="游ゴシック" panose="020B0400000000000000" pitchFamily="50" charset="-128"/>
                <a:ea typeface="游ゴシック" panose="020B0400000000000000" pitchFamily="50" charset="-128"/>
                <a:sym typeface="Arial"/>
              </a:endParaRPr>
            </a:p>
          </p:txBody>
        </p:sp>
        <p:sp>
          <p:nvSpPr>
            <p:cNvPr id="170" name="テキスト ボックス 169">
              <a:extLst>
                <a:ext uri="{FF2B5EF4-FFF2-40B4-BE49-F238E27FC236}">
                  <a16:creationId xmlns:a16="http://schemas.microsoft.com/office/drawing/2014/main" id="{C148F52E-465B-FA12-A4AC-EB55DF5ECD65}"/>
                </a:ext>
              </a:extLst>
            </p:cNvPr>
            <p:cNvSpPr txBox="1"/>
            <p:nvPr/>
          </p:nvSpPr>
          <p:spPr>
            <a:xfrm>
              <a:off x="11108223" y="2004764"/>
              <a:ext cx="430887" cy="2513282"/>
            </a:xfrm>
            <a:prstGeom prst="rect">
              <a:avLst/>
            </a:prstGeom>
            <a:solidFill>
              <a:srgbClr val="358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R="0" lvl="0" indent="0" algn="ctr" fontAlgn="auto">
                <a:lnSpc>
                  <a:spcPct val="100000"/>
                </a:lnSpc>
                <a:spcBef>
                  <a:spcPts val="0"/>
                </a:spcBef>
                <a:spcAft>
                  <a:spcPts val="0"/>
                </a:spcAft>
                <a:buClr>
                  <a:srgbClr val="000000"/>
                </a:buClr>
                <a:buSzTx/>
                <a:buFont typeface="Arial"/>
                <a:buNone/>
                <a:tabLst/>
                <a:defRPr sz="1400" b="0" i="0" u="none" strike="noStrike" kern="0" cap="none" spc="0" normalizeH="0" baseline="0">
                  <a:ln>
                    <a:noFill/>
                  </a:ln>
                  <a:solidFill>
                    <a:srgbClr val="FFFFFF"/>
                  </a:solidFill>
                  <a:effectLst/>
                  <a:uLnTx/>
                  <a:uFillTx/>
                  <a:latin typeface="Arial"/>
                  <a:ea typeface="Noto Sans JP Thin" panose="020B020000000000000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schemeClr val="bg1"/>
                  </a:solidFill>
                  <a:latin typeface="游ゴシック" panose="020B0400000000000000" pitchFamily="50" charset="-128"/>
                  <a:ea typeface="游ゴシック" panose="020B0400000000000000" pitchFamily="50" charset="-128"/>
                  <a:sym typeface="Arial"/>
                </a:rPr>
                <a:t>今回対象</a:t>
              </a:r>
            </a:p>
          </p:txBody>
        </p:sp>
      </p:grpSp>
    </p:spTree>
    <p:extLst>
      <p:ext uri="{BB962C8B-B14F-4D97-AF65-F5344CB8AC3E}">
        <p14:creationId xmlns:p14="http://schemas.microsoft.com/office/powerpoint/2010/main" val="236438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8;p20">
            <a:extLst>
              <a:ext uri="{FF2B5EF4-FFF2-40B4-BE49-F238E27FC236}">
                <a16:creationId xmlns:a16="http://schemas.microsoft.com/office/drawing/2014/main" id="{319D2E3C-9134-807A-0BE2-8521C012225E}"/>
              </a:ext>
            </a:extLst>
          </p:cNvPr>
          <p:cNvPicPr preferRelativeResize="0"/>
          <p:nvPr/>
        </p:nvPicPr>
        <p:blipFill rotWithShape="1">
          <a:blip r:embed="rId2">
            <a:alphaModFix/>
          </a:blip>
          <a:srcRect l="-640" r="639"/>
          <a:stretch/>
        </p:blipFill>
        <p:spPr>
          <a:xfrm>
            <a:off x="10923479" y="68469"/>
            <a:ext cx="1153502" cy="393975"/>
          </a:xfrm>
          <a:prstGeom prst="rect">
            <a:avLst/>
          </a:prstGeom>
          <a:noFill/>
          <a:ln>
            <a:noFill/>
          </a:ln>
        </p:spPr>
      </p:pic>
      <p:pic>
        <p:nvPicPr>
          <p:cNvPr id="13" name="Google Shape;10;p18">
            <a:extLst>
              <a:ext uri="{FF2B5EF4-FFF2-40B4-BE49-F238E27FC236}">
                <a16:creationId xmlns:a16="http://schemas.microsoft.com/office/drawing/2014/main" id="{44021B03-68CD-ACAF-CE82-BE547459795B}"/>
              </a:ext>
            </a:extLst>
          </p:cNvPr>
          <p:cNvPicPr preferRelativeResize="0"/>
          <p:nvPr/>
        </p:nvPicPr>
        <p:blipFill rotWithShape="1">
          <a:blip r:embed="rId3">
            <a:alphaModFix/>
          </a:blip>
          <a:srcRect l="6321" t="3202" r="9503" b="26576"/>
          <a:stretch/>
        </p:blipFill>
        <p:spPr>
          <a:xfrm>
            <a:off x="3830128" y="1509623"/>
            <a:ext cx="8361872" cy="5117426"/>
          </a:xfrm>
          <a:prstGeom prst="rect">
            <a:avLst/>
          </a:prstGeom>
          <a:noFill/>
          <a:ln>
            <a:noFill/>
          </a:ln>
        </p:spPr>
      </p:pic>
      <p:pic>
        <p:nvPicPr>
          <p:cNvPr id="14" name="Google Shape;13;p18">
            <a:extLst>
              <a:ext uri="{FF2B5EF4-FFF2-40B4-BE49-F238E27FC236}">
                <a16:creationId xmlns:a16="http://schemas.microsoft.com/office/drawing/2014/main" id="{F80DD717-C8F9-9F4B-DBAB-42AAD6B7E8E9}"/>
              </a:ext>
            </a:extLst>
          </p:cNvPr>
          <p:cNvPicPr preferRelativeResize="0"/>
          <p:nvPr/>
        </p:nvPicPr>
        <p:blipFill rotWithShape="1">
          <a:blip r:embed="rId4">
            <a:alphaModFix/>
          </a:blip>
          <a:srcRect/>
          <a:stretch/>
        </p:blipFill>
        <p:spPr>
          <a:xfrm>
            <a:off x="349627" y="1161971"/>
            <a:ext cx="718213" cy="716400"/>
          </a:xfrm>
          <a:prstGeom prst="rect">
            <a:avLst/>
          </a:prstGeom>
          <a:noFill/>
          <a:ln>
            <a:noFill/>
          </a:ln>
        </p:spPr>
      </p:pic>
      <p:sp>
        <p:nvSpPr>
          <p:cNvPr id="10" name="Google Shape;198;p13">
            <a:extLst>
              <a:ext uri="{FF2B5EF4-FFF2-40B4-BE49-F238E27FC236}">
                <a16:creationId xmlns:a16="http://schemas.microsoft.com/office/drawing/2014/main" id="{888713C5-5107-7E75-4D5C-879A6AB24D1A}"/>
              </a:ext>
            </a:extLst>
          </p:cNvPr>
          <p:cNvSpPr txBox="1">
            <a:spLocks/>
          </p:cNvSpPr>
          <p:nvPr/>
        </p:nvSpPr>
        <p:spPr>
          <a:xfrm>
            <a:off x="483187" y="3041202"/>
            <a:ext cx="8556037" cy="387798"/>
          </a:xfrm>
          <a:prstGeom prst="rect">
            <a:avLst/>
          </a:prstGeom>
          <a:noFill/>
          <a:ln>
            <a:noFill/>
          </a:ln>
        </p:spPr>
        <p:txBody>
          <a:bodyPr spcFirstLastPara="1" wrap="square" lIns="0" tIns="0" rIns="0" bIns="0" anchor="t" anchorCtr="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a:t>
            </a:r>
            <a:r>
              <a:rPr lang="en-US" altLang="ja-JP" sz="2800" b="1" dirty="0" err="1">
                <a:latin typeface="游ゴシック" panose="020B0400000000000000" pitchFamily="50" charset="-128"/>
                <a:ea typeface="游ゴシック" panose="020B0400000000000000" pitchFamily="50" charset="-128"/>
                <a:cs typeface="Noto Sans" panose="020B0502040504020204" pitchFamily="34" charset="0"/>
              </a:rPr>
              <a:t>BtoB</a:t>
            </a:r>
            <a:r>
              <a:rPr lang="ja-JP" altLang="en-US" sz="2800" b="1" dirty="0">
                <a:solidFill>
                  <a:srgbClr val="000000"/>
                </a:solidFill>
                <a:latin typeface="游ゴシック" panose="020B0400000000000000" pitchFamily="50" charset="-128"/>
                <a:ea typeface="游ゴシック" panose="020B0400000000000000" pitchFamily="50" charset="-128"/>
                <a:cs typeface="Noto Sans" panose="020B0502040504020204" pitchFamily="34" charset="0"/>
              </a:rPr>
              <a:t>プラットフォーム請求書」サービス概要</a:t>
            </a:r>
            <a:endParaRPr lang="ja-JP" altLang="en-US" sz="2800" b="1" dirty="0">
              <a:latin typeface="游ゴシック" panose="020B0400000000000000" pitchFamily="50" charset="-128"/>
              <a:ea typeface="游ゴシック" panose="020B0400000000000000" pitchFamily="50" charset="-128"/>
              <a:cs typeface="Noto Sans" panose="020B0502040504020204" pitchFamily="34" charset="0"/>
            </a:endParaRPr>
          </a:p>
        </p:txBody>
      </p:sp>
    </p:spTree>
    <p:extLst>
      <p:ext uri="{BB962C8B-B14F-4D97-AF65-F5344CB8AC3E}">
        <p14:creationId xmlns:p14="http://schemas.microsoft.com/office/powerpoint/2010/main" val="116501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B307273-DE9F-D764-3043-6F699606C659}"/>
              </a:ext>
            </a:extLst>
          </p:cNvPr>
          <p:cNvSpPr txBox="1"/>
          <p:nvPr/>
        </p:nvSpPr>
        <p:spPr>
          <a:xfrm>
            <a:off x="537400" y="76221"/>
            <a:ext cx="11296033" cy="461665"/>
          </a:xfrm>
          <a:prstGeom prst="rect">
            <a:avLst/>
          </a:prstGeom>
          <a:noFill/>
        </p:spPr>
        <p:txBody>
          <a:bodyPr wrap="square" rtlCol="0">
            <a:spAutoFit/>
          </a:bodyPr>
          <a:lstStyle/>
          <a:p>
            <a:r>
              <a:rPr lang="en-US" altLang="ja-JP" sz="2400" b="1" dirty="0" err="1">
                <a:latin typeface="游ゴシック" panose="020B0400000000000000" pitchFamily="50" charset="-128"/>
                <a:ea typeface="游ゴシック" panose="020B0400000000000000" pitchFamily="50" charset="-128"/>
              </a:rPr>
              <a:t>BtoB</a:t>
            </a:r>
            <a:r>
              <a:rPr lang="ja-JP" altLang="en-US" sz="2400" b="1" dirty="0">
                <a:latin typeface="游ゴシック" panose="020B0400000000000000" pitchFamily="50" charset="-128"/>
                <a:ea typeface="游ゴシック" panose="020B0400000000000000" pitchFamily="50" charset="-128"/>
              </a:rPr>
              <a:t>プラットフォーム請求書について</a:t>
            </a:r>
            <a:endParaRPr lang="en-US" altLang="ja-JP" sz="2400" b="1" dirty="0">
              <a:latin typeface="游ゴシック" panose="020B0400000000000000" pitchFamily="50" charset="-128"/>
              <a:ea typeface="游ゴシック" panose="020B0400000000000000" pitchFamily="50" charset="-128"/>
            </a:endParaRPr>
          </a:p>
        </p:txBody>
      </p:sp>
      <p:pic>
        <p:nvPicPr>
          <p:cNvPr id="2" name="Google Shape;28;p20">
            <a:extLst>
              <a:ext uri="{FF2B5EF4-FFF2-40B4-BE49-F238E27FC236}">
                <a16:creationId xmlns:a16="http://schemas.microsoft.com/office/drawing/2014/main" id="{2D5809C9-1B94-7EFF-5461-351366456ECB}"/>
              </a:ext>
            </a:extLst>
          </p:cNvPr>
          <p:cNvPicPr preferRelativeResize="0"/>
          <p:nvPr/>
        </p:nvPicPr>
        <p:blipFill rotWithShape="1">
          <a:blip r:embed="rId3">
            <a:alphaModFix/>
          </a:blip>
          <a:srcRect l="-640" r="639"/>
          <a:stretch/>
        </p:blipFill>
        <p:spPr>
          <a:xfrm>
            <a:off x="10811336" y="41117"/>
            <a:ext cx="1153502" cy="393975"/>
          </a:xfrm>
          <a:prstGeom prst="rect">
            <a:avLst/>
          </a:prstGeom>
          <a:noFill/>
          <a:ln>
            <a:noFill/>
          </a:ln>
        </p:spPr>
      </p:pic>
      <p:sp>
        <p:nvSpPr>
          <p:cNvPr id="4" name="角丸四角形 163">
            <a:extLst>
              <a:ext uri="{FF2B5EF4-FFF2-40B4-BE49-F238E27FC236}">
                <a16:creationId xmlns:a16="http://schemas.microsoft.com/office/drawing/2014/main" id="{5FF5ADFA-01A5-37FC-96E3-C439E9FD6ADC}"/>
              </a:ext>
            </a:extLst>
          </p:cNvPr>
          <p:cNvSpPr/>
          <p:nvPr/>
        </p:nvSpPr>
        <p:spPr>
          <a:xfrm>
            <a:off x="520939" y="1384630"/>
            <a:ext cx="11235632" cy="1061560"/>
          </a:xfrm>
          <a:prstGeom prst="roundRect">
            <a:avLst>
              <a:gd name="adj" fmla="val 6199"/>
            </a:avLst>
          </a:prstGeom>
          <a:noFill/>
          <a:ln>
            <a:solidFill>
              <a:schemeClr val="bg1"/>
            </a:solidFill>
          </a:ln>
        </p:spPr>
        <p:txBody>
          <a:bodyPr wrap="square" rtlCol="0">
            <a:spAutoFit/>
          </a:bodyPr>
          <a:lstStyle/>
          <a:p>
            <a:pPr>
              <a:lnSpc>
                <a:spcPct val="150000"/>
              </a:lnSpc>
            </a:pPr>
            <a:r>
              <a:rPr lang="ja-JP" altLang="en-US" sz="1400" kern="100" dirty="0">
                <a:solidFill>
                  <a:srgbClr val="1D1C1D"/>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株式会社インフォマートが提供する「</a:t>
            </a:r>
            <a:r>
              <a:rPr lang="en-US" altLang="ja-JP" sz="1400" kern="100" dirty="0" err="1">
                <a:latin typeface="游ゴシック" panose="020B0400000000000000" pitchFamily="50" charset="-128"/>
                <a:ea typeface="游ゴシック" panose="020B0400000000000000" pitchFamily="50" charset="-128"/>
                <a:cs typeface="Arial" panose="020B0604020202020204" pitchFamily="34" charset="0"/>
              </a:rPr>
              <a:t>BtoB</a:t>
            </a: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プラットフォーム 請求書」は、「発行する請求書」「受け取る請求書」など、請求業務を</a:t>
            </a:r>
            <a:endParaRPr lang="en-US" altLang="ja-JP" sz="14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ct val="150000"/>
              </a:lnSpc>
            </a:pP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デジタル化し、時間・コスト・手間のかかる請求業務を大幅に改善し、ペーパーレス化を実現するシステムです。</a:t>
            </a:r>
            <a:endParaRPr lang="en-US" altLang="ja-JP" sz="1400" kern="100" dirty="0">
              <a:latin typeface="游ゴシック" panose="020B0400000000000000" pitchFamily="50" charset="-128"/>
              <a:ea typeface="游ゴシック" panose="020B0400000000000000" pitchFamily="50" charset="-128"/>
              <a:cs typeface="Arial" panose="020B0604020202020204" pitchFamily="34" charset="0"/>
            </a:endParaRPr>
          </a:p>
          <a:p>
            <a:pPr>
              <a:lnSpc>
                <a:spcPct val="150000"/>
              </a:lnSpc>
            </a:pPr>
            <a:r>
              <a:rPr lang="ja-JP" altLang="en-US" sz="1400" kern="100" dirty="0">
                <a:latin typeface="游ゴシック" panose="020B0400000000000000" pitchFamily="50" charset="-128"/>
                <a:ea typeface="游ゴシック" panose="020B0400000000000000" pitchFamily="50" charset="-128"/>
                <a:cs typeface="Arial" panose="020B0604020202020204" pitchFamily="34" charset="0"/>
              </a:rPr>
              <a:t>なお、「電子帳簿保存法」「インボイス制度」に対応していることから、事業者様も安心してご利用いただけます。</a:t>
            </a:r>
          </a:p>
        </p:txBody>
      </p:sp>
      <p:grpSp>
        <p:nvGrpSpPr>
          <p:cNvPr id="5" name="グループ化 4">
            <a:extLst>
              <a:ext uri="{FF2B5EF4-FFF2-40B4-BE49-F238E27FC236}">
                <a16:creationId xmlns:a16="http://schemas.microsoft.com/office/drawing/2014/main" id="{11874572-4694-ECB1-7CFA-2A350C8F088D}"/>
              </a:ext>
            </a:extLst>
          </p:cNvPr>
          <p:cNvGrpSpPr/>
          <p:nvPr/>
        </p:nvGrpSpPr>
        <p:grpSpPr>
          <a:xfrm>
            <a:off x="586079" y="1007459"/>
            <a:ext cx="3702326" cy="284502"/>
            <a:chOff x="732243" y="963432"/>
            <a:chExt cx="3702326" cy="284502"/>
          </a:xfrm>
          <a:solidFill>
            <a:srgbClr val="00645A"/>
          </a:solidFill>
        </p:grpSpPr>
        <p:sp>
          <p:nvSpPr>
            <p:cNvPr id="108" name="角丸四角形 135">
              <a:extLst>
                <a:ext uri="{FF2B5EF4-FFF2-40B4-BE49-F238E27FC236}">
                  <a16:creationId xmlns:a16="http://schemas.microsoft.com/office/drawing/2014/main" id="{F692C9B8-011C-85BA-8C0B-FCE6E81EDF8B}"/>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1</a:t>
              </a:r>
              <a:endParaRPr lang="ja-JP" altLang="en-US" sz="1400" dirty="0">
                <a:latin typeface="游ゴシック" panose="020B0400000000000000" pitchFamily="50" charset="-128"/>
                <a:ea typeface="游ゴシック" panose="020B0400000000000000" pitchFamily="50" charset="-128"/>
              </a:endParaRPr>
            </a:p>
          </p:txBody>
        </p:sp>
        <p:sp>
          <p:nvSpPr>
            <p:cNvPr id="6" name="角丸四角形 134">
              <a:extLst>
                <a:ext uri="{FF2B5EF4-FFF2-40B4-BE49-F238E27FC236}">
                  <a16:creationId xmlns:a16="http://schemas.microsoft.com/office/drawing/2014/main" id="{43CFD384-91F9-0CD6-CAA4-25FE1C33F03A}"/>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en-US" altLang="ja-JP" sz="1400" b="1" dirty="0" err="1">
                  <a:solidFill>
                    <a:schemeClr val="bg1"/>
                  </a:solidFill>
                  <a:latin typeface="游ゴシック" panose="020B0400000000000000" pitchFamily="50" charset="-128"/>
                  <a:ea typeface="游ゴシック" panose="020B0400000000000000" pitchFamily="50" charset="-128"/>
                </a:rPr>
                <a:t>BtoB</a:t>
              </a:r>
              <a:r>
                <a:rPr lang="ja-JP" altLang="en-US" sz="1400" b="1" dirty="0">
                  <a:solidFill>
                    <a:schemeClr val="bg1"/>
                  </a:solidFill>
                  <a:latin typeface="游ゴシック" panose="020B0400000000000000" pitchFamily="50" charset="-128"/>
                  <a:ea typeface="游ゴシック" panose="020B0400000000000000" pitchFamily="50" charset="-128"/>
                </a:rPr>
                <a:t>プラットフォーム請求書とは</a:t>
              </a:r>
            </a:p>
          </p:txBody>
        </p:sp>
      </p:grpSp>
      <p:sp>
        <p:nvSpPr>
          <p:cNvPr id="113" name="テキスト ボックス 112">
            <a:extLst>
              <a:ext uri="{FF2B5EF4-FFF2-40B4-BE49-F238E27FC236}">
                <a16:creationId xmlns:a16="http://schemas.microsoft.com/office/drawing/2014/main" id="{12D1A138-A51D-7CBE-132D-6809BBF05671}"/>
              </a:ext>
            </a:extLst>
          </p:cNvPr>
          <p:cNvSpPr txBox="1"/>
          <p:nvPr/>
        </p:nvSpPr>
        <p:spPr>
          <a:xfrm>
            <a:off x="5930860" y="4332128"/>
            <a:ext cx="5825711" cy="2246769"/>
          </a:xfrm>
          <a:prstGeom prst="rect">
            <a:avLst/>
          </a:prstGeom>
          <a:noFill/>
        </p:spPr>
        <p:txBody>
          <a:bodyPr wrap="square" rtlCol="0">
            <a:spAutoFit/>
          </a:bodyPr>
          <a:lstStyle/>
          <a:p>
            <a:r>
              <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【対応</a:t>
            </a:r>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OS</a:t>
            </a:r>
            <a:r>
              <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、ブラウザ</a:t>
            </a:r>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a:t>
            </a:r>
          </a:p>
          <a:p>
            <a:endParaRPr lang="en-US" altLang="ja-JP" sz="1400" kern="100" dirty="0">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 [Windows]</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  IE11, Edge, Chrome, Firefox</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 </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  [MacOS]</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  Safari, Chrome, Firefox</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r>
              <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その他推奨環境につきましては以下の</a:t>
            </a:r>
            <a:r>
              <a:rPr lang="en-US"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URL</a:t>
            </a:r>
            <a:r>
              <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rPr>
              <a:t>をご確認ください。</a:t>
            </a:r>
          </a:p>
          <a:p>
            <a:r>
              <a:rPr lang="en-US" altLang="ja-JP" sz="1400" u="sng" kern="100" dirty="0">
                <a:solidFill>
                  <a:srgbClr val="0563C1"/>
                </a:solidFill>
                <a:effectLst/>
                <a:latin typeface="游ゴシック" panose="020B0400000000000000" pitchFamily="50" charset="-128"/>
                <a:ea typeface="游ゴシック" panose="020B0400000000000000" pitchFamily="50" charset="-128"/>
                <a:cs typeface="Courier New" panose="02070309020205020404" pitchFamily="49" charset="0"/>
                <a:hlinkClick r:id="rId4"/>
              </a:rPr>
              <a:t>https://www.infomart.co.jp/guide/function_f.asp</a:t>
            </a:r>
            <a:endParaRPr lang="ja-JP" altLang="ja-JP" sz="14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a:p>
            <a:endParaRPr kumimoji="1" lang="ja-JP" altLang="en-US" sz="1400" dirty="0">
              <a:latin typeface="游ゴシック" panose="020B0400000000000000" pitchFamily="50" charset="-128"/>
              <a:ea typeface="游ゴシック" panose="020B0400000000000000" pitchFamily="50" charset="-128"/>
            </a:endParaRPr>
          </a:p>
        </p:txBody>
      </p:sp>
      <p:grpSp>
        <p:nvGrpSpPr>
          <p:cNvPr id="114" name="グループ化 113">
            <a:extLst>
              <a:ext uri="{FF2B5EF4-FFF2-40B4-BE49-F238E27FC236}">
                <a16:creationId xmlns:a16="http://schemas.microsoft.com/office/drawing/2014/main" id="{FFCA2AB3-7129-585A-19B2-98CF07F4F37D}"/>
              </a:ext>
            </a:extLst>
          </p:cNvPr>
          <p:cNvGrpSpPr/>
          <p:nvPr/>
        </p:nvGrpSpPr>
        <p:grpSpPr>
          <a:xfrm>
            <a:off x="3631917" y="4668798"/>
            <a:ext cx="1450159" cy="1434374"/>
            <a:chOff x="8448390" y="3526632"/>
            <a:chExt cx="1268711" cy="1263607"/>
          </a:xfrm>
        </p:grpSpPr>
        <p:sp>
          <p:nvSpPr>
            <p:cNvPr id="115" name="テキスト ボックス 114">
              <a:extLst>
                <a:ext uri="{FF2B5EF4-FFF2-40B4-BE49-F238E27FC236}">
                  <a16:creationId xmlns:a16="http://schemas.microsoft.com/office/drawing/2014/main" id="{913F8043-6AA0-AF2F-9D5A-FF900915E271}"/>
                </a:ext>
              </a:extLst>
            </p:cNvPr>
            <p:cNvSpPr txBox="1"/>
            <p:nvPr/>
          </p:nvSpPr>
          <p:spPr>
            <a:xfrm>
              <a:off x="8448390" y="3615256"/>
              <a:ext cx="1268710" cy="352476"/>
            </a:xfrm>
            <a:prstGeom prst="rect">
              <a:avLst/>
            </a:prstGeom>
            <a:noFill/>
          </p:spPr>
          <p:txBody>
            <a:bodyPr wrap="square" rtlCol="0">
              <a:spAutoFit/>
            </a:bodyPr>
            <a:lstStyle>
              <a:defPPr>
                <a:defRPr lang="ja-JP"/>
              </a:defPPr>
              <a:lvl1pPr algn="ctr">
                <a:defRPr sz="2000">
                  <a:solidFill>
                    <a:schemeClr val="tx1">
                      <a:lumMod val="65000"/>
                      <a:lumOff val="35000"/>
                    </a:schemeClr>
                  </a:solidFill>
                  <a:latin typeface="Meiryo UI" panose="020B0604030504040204" pitchFamily="50" charset="-128"/>
                  <a:ea typeface="Meiryo UI" panose="020B0604030504040204" pitchFamily="50" charset="-128"/>
                </a:defRPr>
              </a:lvl1pPr>
            </a:lstStyle>
            <a:p>
              <a:r>
                <a:rPr lang="ja-JP" altLang="en-US" sz="1000" b="1" dirty="0">
                  <a:latin typeface="游ゴシック" panose="020B0400000000000000" pitchFamily="50" charset="-128"/>
                  <a:ea typeface="游ゴシック" panose="020B0400000000000000" pitchFamily="50" charset="-128"/>
                </a:rPr>
                <a:t>ネット</a:t>
              </a:r>
              <a:endParaRPr lang="en-US" altLang="ja-JP" sz="1000" b="1" dirty="0">
                <a:latin typeface="游ゴシック" panose="020B0400000000000000" pitchFamily="50" charset="-128"/>
                <a:ea typeface="游ゴシック" panose="020B0400000000000000" pitchFamily="50" charset="-128"/>
              </a:endParaRPr>
            </a:p>
            <a:p>
              <a:r>
                <a:rPr lang="ja-JP" altLang="en-US" sz="1000" b="1" dirty="0">
                  <a:latin typeface="游ゴシック" panose="020B0400000000000000" pitchFamily="50" charset="-128"/>
                  <a:ea typeface="游ゴシック" panose="020B0400000000000000" pitchFamily="50" charset="-128"/>
                </a:rPr>
                <a:t>接続環境　　</a:t>
              </a:r>
            </a:p>
          </p:txBody>
        </p:sp>
        <p:pic>
          <p:nvPicPr>
            <p:cNvPr id="116" name="図 115">
              <a:extLst>
                <a:ext uri="{FF2B5EF4-FFF2-40B4-BE49-F238E27FC236}">
                  <a16:creationId xmlns:a16="http://schemas.microsoft.com/office/drawing/2014/main" id="{3797D633-973C-467F-529F-FB988DDB9848}"/>
                </a:ext>
              </a:extLst>
            </p:cNvPr>
            <p:cNvPicPr>
              <a:picLocks noChangeAspect="1"/>
            </p:cNvPicPr>
            <p:nvPr/>
          </p:nvPicPr>
          <p:blipFill>
            <a:blip r:embed="rId5">
              <a:grayscl/>
            </a:blip>
            <a:stretch>
              <a:fillRect/>
            </a:stretch>
          </p:blipFill>
          <p:spPr>
            <a:xfrm>
              <a:off x="8835638" y="4083065"/>
              <a:ext cx="551969" cy="525984"/>
            </a:xfrm>
            <a:prstGeom prst="rect">
              <a:avLst/>
            </a:prstGeom>
          </p:spPr>
        </p:pic>
        <p:sp>
          <p:nvSpPr>
            <p:cNvPr id="117" name="円/楕円 27">
              <a:extLst>
                <a:ext uri="{FF2B5EF4-FFF2-40B4-BE49-F238E27FC236}">
                  <a16:creationId xmlns:a16="http://schemas.microsoft.com/office/drawing/2014/main" id="{8106C474-0365-B444-D107-C4C4A3187CE0}"/>
                </a:ext>
              </a:extLst>
            </p:cNvPr>
            <p:cNvSpPr/>
            <p:nvPr/>
          </p:nvSpPr>
          <p:spPr>
            <a:xfrm>
              <a:off x="8448391" y="3526632"/>
              <a:ext cx="1268710" cy="1263607"/>
            </a:xfrm>
            <a:prstGeom prst="ellipse">
              <a:avLst/>
            </a:prstGeom>
            <a:noFill/>
            <a:ln w="19050">
              <a:solidFill>
                <a:srgbClr val="92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grpSp>
        <p:nvGrpSpPr>
          <p:cNvPr id="118" name="グループ化 117">
            <a:extLst>
              <a:ext uri="{FF2B5EF4-FFF2-40B4-BE49-F238E27FC236}">
                <a16:creationId xmlns:a16="http://schemas.microsoft.com/office/drawing/2014/main" id="{E12C3FAC-36F2-1D1E-6073-17AB2B59D107}"/>
              </a:ext>
            </a:extLst>
          </p:cNvPr>
          <p:cNvGrpSpPr/>
          <p:nvPr/>
        </p:nvGrpSpPr>
        <p:grpSpPr>
          <a:xfrm>
            <a:off x="1434086" y="4659578"/>
            <a:ext cx="2278939" cy="1434374"/>
            <a:chOff x="6503427" y="3527624"/>
            <a:chExt cx="1993792" cy="1263607"/>
          </a:xfrm>
        </p:grpSpPr>
        <p:sp>
          <p:nvSpPr>
            <p:cNvPr id="119" name="テキスト ボックス 118">
              <a:extLst>
                <a:ext uri="{FF2B5EF4-FFF2-40B4-BE49-F238E27FC236}">
                  <a16:creationId xmlns:a16="http://schemas.microsoft.com/office/drawing/2014/main" id="{4D661FD5-28D1-EB0E-576A-DB6A22FB23F9}"/>
                </a:ext>
              </a:extLst>
            </p:cNvPr>
            <p:cNvSpPr txBox="1"/>
            <p:nvPr/>
          </p:nvSpPr>
          <p:spPr>
            <a:xfrm>
              <a:off x="6503427" y="3618384"/>
              <a:ext cx="1993792" cy="352476"/>
            </a:xfrm>
            <a:prstGeom prst="rect">
              <a:avLst/>
            </a:prstGeom>
            <a:noFill/>
          </p:spPr>
          <p:txBody>
            <a:bodyPr wrap="square" rtlCol="0">
              <a:spAutoFit/>
            </a:bodyPr>
            <a:lstStyle/>
            <a:p>
              <a:pPr algn="ctr"/>
              <a:r>
                <a:rPr lang="ja-JP" altLang="en-US" sz="1000" b="1" dirty="0">
                  <a:solidFill>
                    <a:schemeClr val="tx1">
                      <a:lumMod val="65000"/>
                      <a:lumOff val="35000"/>
                    </a:schemeClr>
                  </a:solidFill>
                  <a:latin typeface="游ゴシック" panose="020B0400000000000000" pitchFamily="50" charset="-128"/>
                  <a:ea typeface="游ゴシック" panose="020B0400000000000000" pitchFamily="50" charset="-128"/>
                </a:rPr>
                <a:t>パソコン</a:t>
              </a:r>
              <a:endParaRPr lang="en-US" altLang="ja-JP" sz="1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a:r>
                <a:rPr lang="ja-JP" altLang="en-US" sz="1000" b="1" dirty="0">
                  <a:solidFill>
                    <a:schemeClr val="tx1">
                      <a:lumMod val="65000"/>
                      <a:lumOff val="35000"/>
                    </a:schemeClr>
                  </a:solidFill>
                  <a:latin typeface="游ゴシック" panose="020B0400000000000000" pitchFamily="50" charset="-128"/>
                  <a:ea typeface="游ゴシック" panose="020B0400000000000000" pitchFamily="50" charset="-128"/>
                </a:rPr>
                <a:t>タブレット</a:t>
              </a:r>
            </a:p>
          </p:txBody>
        </p:sp>
        <p:sp>
          <p:nvSpPr>
            <p:cNvPr id="120" name="円/楕円 27">
              <a:extLst>
                <a:ext uri="{FF2B5EF4-FFF2-40B4-BE49-F238E27FC236}">
                  <a16:creationId xmlns:a16="http://schemas.microsoft.com/office/drawing/2014/main" id="{17A22494-DB3C-85F8-6F3C-5F4E3359B454}"/>
                </a:ext>
              </a:extLst>
            </p:cNvPr>
            <p:cNvSpPr/>
            <p:nvPr/>
          </p:nvSpPr>
          <p:spPr>
            <a:xfrm>
              <a:off x="6871403" y="3527624"/>
              <a:ext cx="1268710" cy="1263607"/>
            </a:xfrm>
            <a:prstGeom prst="ellipse">
              <a:avLst/>
            </a:prstGeom>
            <a:noFill/>
            <a:ln w="19050">
              <a:solidFill>
                <a:srgbClr val="9292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grpSp>
          <p:nvGrpSpPr>
            <p:cNvPr id="121" name="グループ化 120">
              <a:extLst>
                <a:ext uri="{FF2B5EF4-FFF2-40B4-BE49-F238E27FC236}">
                  <a16:creationId xmlns:a16="http://schemas.microsoft.com/office/drawing/2014/main" id="{40C8864B-001F-B9AB-3AFB-48D1FF9612A7}"/>
                </a:ext>
              </a:extLst>
            </p:cNvPr>
            <p:cNvGrpSpPr/>
            <p:nvPr/>
          </p:nvGrpSpPr>
          <p:grpSpPr>
            <a:xfrm>
              <a:off x="7053774" y="3930438"/>
              <a:ext cx="882897" cy="724978"/>
              <a:chOff x="7348380" y="3716865"/>
              <a:chExt cx="433294" cy="349255"/>
            </a:xfrm>
          </p:grpSpPr>
          <p:pic>
            <p:nvPicPr>
              <p:cNvPr id="122" name="図 121">
                <a:extLst>
                  <a:ext uri="{FF2B5EF4-FFF2-40B4-BE49-F238E27FC236}">
                    <a16:creationId xmlns:a16="http://schemas.microsoft.com/office/drawing/2014/main" id="{6F32320C-D012-68E2-57E2-EEB245983186}"/>
                  </a:ext>
                </a:extLst>
              </p:cNvPr>
              <p:cNvPicPr>
                <a:picLocks noChangeAspect="1"/>
              </p:cNvPicPr>
              <p:nvPr/>
            </p:nvPicPr>
            <p:blipFill>
              <a:blip r:embed="rId6"/>
              <a:stretch>
                <a:fillRect/>
              </a:stretch>
            </p:blipFill>
            <p:spPr>
              <a:xfrm>
                <a:off x="7382802" y="3728651"/>
                <a:ext cx="398872" cy="337469"/>
              </a:xfrm>
              <a:prstGeom prst="rect">
                <a:avLst/>
              </a:prstGeom>
            </p:spPr>
          </p:pic>
          <p:sp>
            <p:nvSpPr>
              <p:cNvPr id="123" name="テキスト ボックス 122">
                <a:extLst>
                  <a:ext uri="{FF2B5EF4-FFF2-40B4-BE49-F238E27FC236}">
                    <a16:creationId xmlns:a16="http://schemas.microsoft.com/office/drawing/2014/main" id="{31CBD5D6-9CDB-6375-431B-BA75A1BCA536}"/>
                  </a:ext>
                </a:extLst>
              </p:cNvPr>
              <p:cNvSpPr txBox="1"/>
              <p:nvPr/>
            </p:nvSpPr>
            <p:spPr>
              <a:xfrm>
                <a:off x="7348380" y="3716865"/>
                <a:ext cx="79316" cy="104494"/>
              </a:xfrm>
              <a:prstGeom prst="rect">
                <a:avLst/>
              </a:prstGeom>
              <a:noFill/>
            </p:spPr>
            <p:txBody>
              <a:bodyPr wrap="none" rtlCol="0">
                <a:spAutoFit/>
              </a:bodyPr>
              <a:lstStyle/>
              <a:p>
                <a:endParaRPr kumimoji="1" lang="ja-JP" altLang="en-US" sz="1000" dirty="0">
                  <a:latin typeface="游ゴシック" panose="020B0400000000000000" pitchFamily="50" charset="-128"/>
                  <a:ea typeface="游ゴシック" panose="020B0400000000000000" pitchFamily="50" charset="-128"/>
                </a:endParaRPr>
              </a:p>
            </p:txBody>
          </p:sp>
        </p:grpSp>
      </p:grpSp>
      <p:pic>
        <p:nvPicPr>
          <p:cNvPr id="124" name="図 123">
            <a:extLst>
              <a:ext uri="{FF2B5EF4-FFF2-40B4-BE49-F238E27FC236}">
                <a16:creationId xmlns:a16="http://schemas.microsoft.com/office/drawing/2014/main" id="{65AD164A-FFE0-43C8-414E-5C0D8C1AD766}"/>
              </a:ext>
            </a:extLst>
          </p:cNvPr>
          <p:cNvPicPr>
            <a:picLocks noChangeAspect="1"/>
          </p:cNvPicPr>
          <p:nvPr/>
        </p:nvPicPr>
        <p:blipFill>
          <a:blip r:embed="rId7">
            <a:alphaModFix amt="50000"/>
            <a:duotone>
              <a:prstClr val="black"/>
              <a:schemeClr val="tx2">
                <a:tint val="45000"/>
                <a:satMod val="400000"/>
              </a:schemeClr>
            </a:duotone>
            <a:lum bright="-8000" contrast="-100000"/>
          </a:blip>
          <a:stretch>
            <a:fillRect/>
          </a:stretch>
        </p:blipFill>
        <p:spPr>
          <a:xfrm>
            <a:off x="782429" y="4573494"/>
            <a:ext cx="704545" cy="1585681"/>
          </a:xfrm>
          <a:prstGeom prst="rect">
            <a:avLst/>
          </a:prstGeom>
        </p:spPr>
      </p:pic>
      <p:sp>
        <p:nvSpPr>
          <p:cNvPr id="125" name="テキスト ボックス 124">
            <a:extLst>
              <a:ext uri="{FF2B5EF4-FFF2-40B4-BE49-F238E27FC236}">
                <a16:creationId xmlns:a16="http://schemas.microsoft.com/office/drawing/2014/main" id="{C3C72637-112D-0D08-78F2-14A94076960C}"/>
              </a:ext>
            </a:extLst>
          </p:cNvPr>
          <p:cNvSpPr txBox="1"/>
          <p:nvPr/>
        </p:nvSpPr>
        <p:spPr>
          <a:xfrm>
            <a:off x="330778" y="3767516"/>
            <a:ext cx="11555552" cy="523220"/>
          </a:xfrm>
          <a:prstGeom prst="rect">
            <a:avLst/>
          </a:prstGeom>
          <a:noFill/>
        </p:spPr>
        <p:txBody>
          <a:bodyPr wrap="square" rtlCol="0">
            <a:spAutoFit/>
          </a:bodyPr>
          <a:lstStyle>
            <a:defPPr>
              <a:defRPr lang="ja-JP"/>
            </a:defPPr>
            <a:lvl1pPr indent="133350">
              <a:defRPr sz="1200" kern="100">
                <a:solidFill>
                  <a:srgbClr val="1D1C1D"/>
                </a:solidFill>
                <a:latin typeface="Noto Sans JP Thin" panose="020B0200000000000000" pitchFamily="50" charset="-128"/>
                <a:ea typeface="Noto Sans JP Thin" panose="020B0200000000000000" pitchFamily="50" charset="-128"/>
                <a:cs typeface="Arial" panose="020B0604020202020204" pitchFamily="34" charset="0"/>
              </a:defRPr>
            </a:lvl1pPr>
          </a:lstStyle>
          <a:p>
            <a:pPr marL="228600" indent="133350"/>
            <a:r>
              <a:rPr lang="ja-JP" altLang="ja-JP" sz="1400" dirty="0">
                <a:latin typeface="游ゴシック" panose="020B0400000000000000" pitchFamily="50" charset="-128"/>
                <a:ea typeface="游ゴシック" panose="020B0400000000000000" pitchFamily="50" charset="-128"/>
              </a:rPr>
              <a:t>本システムは、</a:t>
            </a:r>
            <a:r>
              <a:rPr lang="ja-JP" altLang="en-US" sz="1400" dirty="0">
                <a:latin typeface="游ゴシック" panose="020B0400000000000000" pitchFamily="50" charset="-128"/>
                <a:ea typeface="游ゴシック" panose="020B0400000000000000" pitchFamily="50" charset="-128"/>
              </a:rPr>
              <a:t>インター</a:t>
            </a:r>
            <a:r>
              <a:rPr lang="ja-JP" altLang="ja-JP" sz="1400" dirty="0">
                <a:latin typeface="游ゴシック" panose="020B0400000000000000" pitchFamily="50" charset="-128"/>
                <a:ea typeface="游ゴシック" panose="020B0400000000000000" pitchFamily="50" charset="-128"/>
              </a:rPr>
              <a:t>ネット接続可能なパソコンだけで利用いただくことができます。</a:t>
            </a:r>
            <a:endParaRPr lang="en-US" altLang="ja-JP" sz="1400" dirty="0">
              <a:latin typeface="游ゴシック" panose="020B0400000000000000" pitchFamily="50" charset="-128"/>
              <a:ea typeface="游ゴシック" panose="020B0400000000000000" pitchFamily="50" charset="-128"/>
            </a:endParaRPr>
          </a:p>
          <a:p>
            <a:pPr marL="228600" indent="133350"/>
            <a:r>
              <a:rPr lang="ja-JP" altLang="en-US" sz="1400" kern="100" dirty="0">
                <a:solidFill>
                  <a:srgbClr val="1D1C1D"/>
                </a:solidFill>
                <a:latin typeface="游ゴシック" panose="020B0400000000000000" pitchFamily="50" charset="-128"/>
                <a:ea typeface="游ゴシック" panose="020B0400000000000000" pitchFamily="50" charset="-128"/>
              </a:rPr>
              <a:t>その他のハード機器の設置やソフトウェアのインストールは不要です。</a:t>
            </a:r>
          </a:p>
        </p:txBody>
      </p:sp>
      <p:grpSp>
        <p:nvGrpSpPr>
          <p:cNvPr id="126" name="グループ化 125">
            <a:extLst>
              <a:ext uri="{FF2B5EF4-FFF2-40B4-BE49-F238E27FC236}">
                <a16:creationId xmlns:a16="http://schemas.microsoft.com/office/drawing/2014/main" id="{EC33D7A0-C542-4175-0545-6700B05DE4F9}"/>
              </a:ext>
            </a:extLst>
          </p:cNvPr>
          <p:cNvGrpSpPr/>
          <p:nvPr/>
        </p:nvGrpSpPr>
        <p:grpSpPr>
          <a:xfrm>
            <a:off x="586079" y="3307007"/>
            <a:ext cx="3702326" cy="284502"/>
            <a:chOff x="732243" y="963432"/>
            <a:chExt cx="3702326" cy="284502"/>
          </a:xfrm>
          <a:solidFill>
            <a:srgbClr val="00645A"/>
          </a:solidFill>
        </p:grpSpPr>
        <p:sp>
          <p:nvSpPr>
            <p:cNvPr id="127" name="角丸四角形 135">
              <a:extLst>
                <a:ext uri="{FF2B5EF4-FFF2-40B4-BE49-F238E27FC236}">
                  <a16:creationId xmlns:a16="http://schemas.microsoft.com/office/drawing/2014/main" id="{06D81704-EC11-3A56-5965-0B9E67DC23D3}"/>
                </a:ext>
              </a:extLst>
            </p:cNvPr>
            <p:cNvSpPr/>
            <p:nvPr/>
          </p:nvSpPr>
          <p:spPr>
            <a:xfrm>
              <a:off x="732243" y="963433"/>
              <a:ext cx="523074" cy="284501"/>
            </a:xfrm>
            <a:prstGeom prst="roundRect">
              <a:avLst>
                <a:gd name="adj" fmla="val 18193"/>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ja-JP" sz="1400" dirty="0">
                  <a:latin typeface="游ゴシック" panose="020B0400000000000000" pitchFamily="50" charset="-128"/>
                  <a:ea typeface="游ゴシック" panose="020B0400000000000000" pitchFamily="50" charset="-128"/>
                </a:rPr>
                <a:t>2</a:t>
              </a:r>
              <a:endParaRPr lang="ja-JP" altLang="en-US" sz="1400" dirty="0">
                <a:latin typeface="游ゴシック" panose="020B0400000000000000" pitchFamily="50" charset="-128"/>
                <a:ea typeface="游ゴシック" panose="020B0400000000000000" pitchFamily="50" charset="-128"/>
              </a:endParaRPr>
            </a:p>
          </p:txBody>
        </p:sp>
        <p:sp>
          <p:nvSpPr>
            <p:cNvPr id="128" name="角丸四角形 134">
              <a:extLst>
                <a:ext uri="{FF2B5EF4-FFF2-40B4-BE49-F238E27FC236}">
                  <a16:creationId xmlns:a16="http://schemas.microsoft.com/office/drawing/2014/main" id="{59C9490B-D827-C0E4-116F-909260E2920C}"/>
                </a:ext>
              </a:extLst>
            </p:cNvPr>
            <p:cNvSpPr/>
            <p:nvPr/>
          </p:nvSpPr>
          <p:spPr>
            <a:xfrm>
              <a:off x="1197031" y="963432"/>
              <a:ext cx="3237538" cy="284502"/>
            </a:xfrm>
            <a:prstGeom prst="roundRect">
              <a:avLst>
                <a:gd name="adj" fmla="val 9096"/>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a:solidFill>
                    <a:schemeClr val="bg1"/>
                  </a:solidFill>
                  <a:latin typeface="游ゴシック" panose="020B0400000000000000" pitchFamily="50" charset="-128"/>
                  <a:ea typeface="游ゴシック" panose="020B0400000000000000" pitchFamily="50" charset="-128"/>
                </a:rPr>
                <a:t> </a:t>
              </a:r>
              <a:r>
                <a:rPr lang="ja-JP" altLang="en-US" sz="1400" b="1" dirty="0">
                  <a:solidFill>
                    <a:schemeClr val="bg1"/>
                  </a:solidFill>
                  <a:latin typeface="游ゴシック" panose="020B0400000000000000" pitchFamily="50" charset="-128"/>
                  <a:ea typeface="游ゴシック" panose="020B0400000000000000" pitchFamily="50" charset="-128"/>
                </a:rPr>
                <a:t>ご準備いただくもの</a:t>
              </a:r>
            </a:p>
          </p:txBody>
        </p:sp>
      </p:grpSp>
    </p:spTree>
    <p:extLst>
      <p:ext uri="{BB962C8B-B14F-4D97-AF65-F5344CB8AC3E}">
        <p14:creationId xmlns:p14="http://schemas.microsoft.com/office/powerpoint/2010/main" val="53406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8682FE7-E01A-011F-44B3-513F4A742D18}"/>
              </a:ext>
            </a:extLst>
          </p:cNvPr>
          <p:cNvSpPr txBox="1"/>
          <p:nvPr/>
        </p:nvSpPr>
        <p:spPr>
          <a:xfrm>
            <a:off x="500576" y="48360"/>
            <a:ext cx="10599029" cy="400110"/>
          </a:xfrm>
          <a:prstGeom prst="rect">
            <a:avLst/>
          </a:prstGeom>
          <a:noFill/>
        </p:spPr>
        <p:txBody>
          <a:bodyPr wrap="square" rtlCol="0">
            <a:spAutoFit/>
          </a:bodyPr>
          <a:lstStyle>
            <a:defPPr>
              <a:defRPr lang="ja-JP"/>
            </a:defPPr>
            <a:lvl1pPr>
              <a:defRPr sz="2400">
                <a:latin typeface="Noto Sans JP Thin" panose="020B0200000000000000" pitchFamily="50" charset="-128"/>
                <a:ea typeface="Noto Sans JP Thin" panose="020B0200000000000000" pitchFamily="50" charset="-128"/>
              </a:defRPr>
            </a:lvl1pPr>
          </a:lstStyle>
          <a:p>
            <a:r>
              <a:rPr lang="en-US" altLang="ja-JP" sz="2000" b="1" dirty="0" err="1">
                <a:latin typeface="游ゴシック" panose="020B0400000000000000" pitchFamily="50" charset="-128"/>
                <a:ea typeface="游ゴシック" panose="020B0400000000000000" pitchFamily="50" charset="-128"/>
              </a:rPr>
              <a:t>BtoB</a:t>
            </a:r>
            <a:r>
              <a:rPr lang="ja-JP" altLang="en-US" sz="2000" b="1" dirty="0">
                <a:latin typeface="游ゴシック" panose="020B0400000000000000" pitchFamily="50" charset="-128"/>
                <a:ea typeface="游ゴシック" panose="020B0400000000000000" pitchFamily="50" charset="-128"/>
              </a:rPr>
              <a:t>プラットフォーム</a:t>
            </a:r>
            <a:r>
              <a:rPr lang="en-US" altLang="ja-JP" sz="2000" b="1" dirty="0">
                <a:latin typeface="游ゴシック" panose="020B0400000000000000" pitchFamily="50" charset="-128"/>
                <a:ea typeface="游ゴシック" panose="020B0400000000000000" pitchFamily="50" charset="-128"/>
              </a:rPr>
              <a:t>ID</a:t>
            </a:r>
            <a:r>
              <a:rPr lang="ja-JP" altLang="en-US" sz="2000" b="1" dirty="0">
                <a:latin typeface="游ゴシック" panose="020B0400000000000000" pitchFamily="50" charset="-128"/>
                <a:ea typeface="游ゴシック" panose="020B0400000000000000" pitchFamily="50" charset="-128"/>
              </a:rPr>
              <a:t>の汎用性について</a:t>
            </a:r>
          </a:p>
        </p:txBody>
      </p:sp>
      <p:grpSp>
        <p:nvGrpSpPr>
          <p:cNvPr id="117" name="グループ化 116">
            <a:extLst>
              <a:ext uri="{FF2B5EF4-FFF2-40B4-BE49-F238E27FC236}">
                <a16:creationId xmlns:a16="http://schemas.microsoft.com/office/drawing/2014/main" id="{F7CF1F56-45D9-7C2C-4A83-B7195FBF9587}"/>
              </a:ext>
            </a:extLst>
          </p:cNvPr>
          <p:cNvGrpSpPr/>
          <p:nvPr/>
        </p:nvGrpSpPr>
        <p:grpSpPr>
          <a:xfrm>
            <a:off x="1692845" y="2520738"/>
            <a:ext cx="8848822" cy="4033116"/>
            <a:chOff x="1018355" y="3789861"/>
            <a:chExt cx="3284175" cy="1650991"/>
          </a:xfrm>
        </p:grpSpPr>
        <p:sp>
          <p:nvSpPr>
            <p:cNvPr id="10" name="楕円 9">
              <a:extLst>
                <a:ext uri="{FF2B5EF4-FFF2-40B4-BE49-F238E27FC236}">
                  <a16:creationId xmlns:a16="http://schemas.microsoft.com/office/drawing/2014/main" id="{00B6D5EA-6254-3BCA-4A11-3B246F9D7934}"/>
                </a:ext>
              </a:extLst>
            </p:cNvPr>
            <p:cNvSpPr/>
            <p:nvPr/>
          </p:nvSpPr>
          <p:spPr>
            <a:xfrm>
              <a:off x="1018355" y="4204693"/>
              <a:ext cx="3204186" cy="1236159"/>
            </a:xfrm>
            <a:prstGeom prst="ellipse">
              <a:avLst/>
            </a:prstGeom>
            <a:solidFill>
              <a:srgbClr val="E0FAB8"/>
            </a:solidFill>
            <a:ln w="317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cxnSp>
          <p:nvCxnSpPr>
            <p:cNvPr id="11" name="直線コネクタ 10">
              <a:extLst>
                <a:ext uri="{FF2B5EF4-FFF2-40B4-BE49-F238E27FC236}">
                  <a16:creationId xmlns:a16="http://schemas.microsoft.com/office/drawing/2014/main" id="{3953F6CA-3733-9422-46ED-B9C7BC3F06B7}"/>
                </a:ext>
              </a:extLst>
            </p:cNvPr>
            <p:cNvCxnSpPr>
              <a:cxnSpLocks/>
              <a:endCxn id="25" idx="4"/>
            </p:cNvCxnSpPr>
            <p:nvPr/>
          </p:nvCxnSpPr>
          <p:spPr>
            <a:xfrm>
              <a:off x="1348479" y="4795733"/>
              <a:ext cx="2578304" cy="0"/>
            </a:xfrm>
            <a:prstGeom prst="line">
              <a:avLst/>
            </a:prstGeom>
            <a:noFill/>
            <a:ln w="12700" cap="rnd" cmpd="sng" algn="ctr">
              <a:solidFill>
                <a:srgbClr val="00645A"/>
              </a:solidFill>
              <a:prstDash val="sysDot"/>
            </a:ln>
            <a:effectLst/>
          </p:spPr>
        </p:cxnSp>
        <p:cxnSp>
          <p:nvCxnSpPr>
            <p:cNvPr id="12" name="直線コネクタ 11">
              <a:extLst>
                <a:ext uri="{FF2B5EF4-FFF2-40B4-BE49-F238E27FC236}">
                  <a16:creationId xmlns:a16="http://schemas.microsoft.com/office/drawing/2014/main" id="{27852040-7551-2929-D129-72AA1F891292}"/>
                </a:ext>
              </a:extLst>
            </p:cNvPr>
            <p:cNvCxnSpPr>
              <a:cxnSpLocks/>
              <a:stCxn id="25" idx="5"/>
              <a:endCxn id="23" idx="7"/>
            </p:cNvCxnSpPr>
            <p:nvPr/>
          </p:nvCxnSpPr>
          <p:spPr>
            <a:xfrm flipH="1">
              <a:off x="3310016" y="4814688"/>
              <a:ext cx="656591" cy="402285"/>
            </a:xfrm>
            <a:prstGeom prst="line">
              <a:avLst/>
            </a:prstGeom>
            <a:noFill/>
            <a:ln w="12700" cap="rnd" cmpd="sng" algn="ctr">
              <a:solidFill>
                <a:srgbClr val="00645A"/>
              </a:solidFill>
              <a:prstDash val="sysDot"/>
            </a:ln>
            <a:effectLst/>
          </p:spPr>
        </p:cxnSp>
        <p:cxnSp>
          <p:nvCxnSpPr>
            <p:cNvPr id="13" name="直線コネクタ 12">
              <a:extLst>
                <a:ext uri="{FF2B5EF4-FFF2-40B4-BE49-F238E27FC236}">
                  <a16:creationId xmlns:a16="http://schemas.microsoft.com/office/drawing/2014/main" id="{3C5E8559-7050-931E-405F-2BF721BF7828}"/>
                </a:ext>
              </a:extLst>
            </p:cNvPr>
            <p:cNvCxnSpPr>
              <a:cxnSpLocks/>
              <a:endCxn id="23" idx="5"/>
            </p:cNvCxnSpPr>
            <p:nvPr/>
          </p:nvCxnSpPr>
          <p:spPr>
            <a:xfrm>
              <a:off x="1983404" y="5232626"/>
              <a:ext cx="1326612" cy="0"/>
            </a:xfrm>
            <a:prstGeom prst="line">
              <a:avLst/>
            </a:prstGeom>
            <a:noFill/>
            <a:ln w="12700" cap="rnd" cmpd="sng" algn="ctr">
              <a:solidFill>
                <a:srgbClr val="00645A"/>
              </a:solidFill>
              <a:prstDash val="sysDot"/>
            </a:ln>
            <a:effectLst/>
          </p:spPr>
        </p:cxnSp>
        <p:cxnSp>
          <p:nvCxnSpPr>
            <p:cNvPr id="14" name="直線コネクタ 13">
              <a:extLst>
                <a:ext uri="{FF2B5EF4-FFF2-40B4-BE49-F238E27FC236}">
                  <a16:creationId xmlns:a16="http://schemas.microsoft.com/office/drawing/2014/main" id="{4D8D7B76-9686-E7D6-69CD-60205CF5734F}"/>
                </a:ext>
              </a:extLst>
            </p:cNvPr>
            <p:cNvCxnSpPr>
              <a:cxnSpLocks/>
              <a:endCxn id="21" idx="7"/>
            </p:cNvCxnSpPr>
            <p:nvPr/>
          </p:nvCxnSpPr>
          <p:spPr>
            <a:xfrm flipV="1">
              <a:off x="1957111" y="4347177"/>
              <a:ext cx="1352905" cy="11661"/>
            </a:xfrm>
            <a:prstGeom prst="line">
              <a:avLst/>
            </a:prstGeom>
            <a:noFill/>
            <a:ln w="12700" cap="rnd" cmpd="sng" algn="ctr">
              <a:solidFill>
                <a:srgbClr val="00645A"/>
              </a:solidFill>
              <a:prstDash val="sysDot"/>
            </a:ln>
            <a:effectLst/>
          </p:spPr>
        </p:cxnSp>
        <p:cxnSp>
          <p:nvCxnSpPr>
            <p:cNvPr id="15" name="直線コネクタ 14">
              <a:extLst>
                <a:ext uri="{FF2B5EF4-FFF2-40B4-BE49-F238E27FC236}">
                  <a16:creationId xmlns:a16="http://schemas.microsoft.com/office/drawing/2014/main" id="{375F91EB-BE2E-885A-5473-2246EB33E229}"/>
                </a:ext>
              </a:extLst>
            </p:cNvPr>
            <p:cNvCxnSpPr>
              <a:cxnSpLocks/>
              <a:stCxn id="20" idx="4"/>
              <a:endCxn id="23" idx="1"/>
            </p:cNvCxnSpPr>
            <p:nvPr/>
          </p:nvCxnSpPr>
          <p:spPr>
            <a:xfrm>
              <a:off x="1961685" y="4386545"/>
              <a:ext cx="1268683" cy="830427"/>
            </a:xfrm>
            <a:prstGeom prst="line">
              <a:avLst/>
            </a:prstGeom>
            <a:noFill/>
            <a:ln w="12700" cap="rnd" cmpd="sng" algn="ctr">
              <a:solidFill>
                <a:srgbClr val="00645A"/>
              </a:solidFill>
              <a:prstDash val="sysDot"/>
            </a:ln>
            <a:effectLst/>
          </p:spPr>
        </p:cxnSp>
        <p:cxnSp>
          <p:nvCxnSpPr>
            <p:cNvPr id="16" name="直線コネクタ 15">
              <a:extLst>
                <a:ext uri="{FF2B5EF4-FFF2-40B4-BE49-F238E27FC236}">
                  <a16:creationId xmlns:a16="http://schemas.microsoft.com/office/drawing/2014/main" id="{8B781212-BF49-7F3C-6C06-74DCF1515B66}"/>
                </a:ext>
              </a:extLst>
            </p:cNvPr>
            <p:cNvCxnSpPr>
              <a:cxnSpLocks/>
              <a:stCxn id="21" idx="3"/>
              <a:endCxn id="22" idx="7"/>
            </p:cNvCxnSpPr>
            <p:nvPr/>
          </p:nvCxnSpPr>
          <p:spPr>
            <a:xfrm flipH="1">
              <a:off x="2001508" y="4379790"/>
              <a:ext cx="1228860" cy="837181"/>
            </a:xfrm>
            <a:prstGeom prst="line">
              <a:avLst/>
            </a:prstGeom>
            <a:noFill/>
            <a:ln w="12700" cap="rnd" cmpd="sng" algn="ctr">
              <a:solidFill>
                <a:srgbClr val="00645A"/>
              </a:solidFill>
              <a:prstDash val="sysDot"/>
            </a:ln>
            <a:effectLst/>
          </p:spPr>
        </p:cxnSp>
        <p:cxnSp>
          <p:nvCxnSpPr>
            <p:cNvPr id="17" name="直線コネクタ 16">
              <a:extLst>
                <a:ext uri="{FF2B5EF4-FFF2-40B4-BE49-F238E27FC236}">
                  <a16:creationId xmlns:a16="http://schemas.microsoft.com/office/drawing/2014/main" id="{06DD3444-BE68-3CB7-DB7F-32D7AD2DEFAF}"/>
                </a:ext>
              </a:extLst>
            </p:cNvPr>
            <p:cNvCxnSpPr>
              <a:cxnSpLocks/>
              <a:stCxn id="20" idx="6"/>
              <a:endCxn id="24" idx="2"/>
            </p:cNvCxnSpPr>
            <p:nvPr/>
          </p:nvCxnSpPr>
          <p:spPr>
            <a:xfrm flipH="1">
              <a:off x="1253450" y="4363483"/>
              <a:ext cx="764556" cy="434897"/>
            </a:xfrm>
            <a:prstGeom prst="line">
              <a:avLst/>
            </a:prstGeom>
            <a:noFill/>
            <a:ln w="12700" cap="rnd" cmpd="sng" algn="ctr">
              <a:solidFill>
                <a:srgbClr val="00645A"/>
              </a:solidFill>
              <a:prstDash val="sysDot"/>
            </a:ln>
            <a:effectLst/>
          </p:spPr>
        </p:cxnSp>
        <p:cxnSp>
          <p:nvCxnSpPr>
            <p:cNvPr id="18" name="直線コネクタ 17">
              <a:extLst>
                <a:ext uri="{FF2B5EF4-FFF2-40B4-BE49-F238E27FC236}">
                  <a16:creationId xmlns:a16="http://schemas.microsoft.com/office/drawing/2014/main" id="{127E76BC-75A4-F8E3-BBE1-5DDD40A5FC24}"/>
                </a:ext>
              </a:extLst>
            </p:cNvPr>
            <p:cNvCxnSpPr>
              <a:cxnSpLocks/>
              <a:stCxn id="22" idx="5"/>
              <a:endCxn id="24" idx="0"/>
            </p:cNvCxnSpPr>
            <p:nvPr/>
          </p:nvCxnSpPr>
          <p:spPr>
            <a:xfrm flipH="1" flipV="1">
              <a:off x="1309769" y="4775320"/>
              <a:ext cx="691740" cy="474264"/>
            </a:xfrm>
            <a:prstGeom prst="line">
              <a:avLst/>
            </a:prstGeom>
            <a:noFill/>
            <a:ln w="12700" cap="rnd" cmpd="sng" algn="ctr">
              <a:solidFill>
                <a:srgbClr val="00645A"/>
              </a:solidFill>
              <a:prstDash val="sysDot"/>
            </a:ln>
            <a:effectLst/>
          </p:spPr>
        </p:cxnSp>
        <p:cxnSp>
          <p:nvCxnSpPr>
            <p:cNvPr id="19" name="直線コネクタ 18">
              <a:extLst>
                <a:ext uri="{FF2B5EF4-FFF2-40B4-BE49-F238E27FC236}">
                  <a16:creationId xmlns:a16="http://schemas.microsoft.com/office/drawing/2014/main" id="{256C4103-0508-7519-4B8E-7F712E32EE16}"/>
                </a:ext>
              </a:extLst>
            </p:cNvPr>
            <p:cNvCxnSpPr>
              <a:cxnSpLocks/>
            </p:cNvCxnSpPr>
            <p:nvPr/>
          </p:nvCxnSpPr>
          <p:spPr>
            <a:xfrm flipH="1" flipV="1">
              <a:off x="3259153" y="4342267"/>
              <a:ext cx="691740" cy="474264"/>
            </a:xfrm>
            <a:prstGeom prst="line">
              <a:avLst/>
            </a:prstGeom>
            <a:noFill/>
            <a:ln w="12700" cap="rnd" cmpd="sng" algn="ctr">
              <a:solidFill>
                <a:srgbClr val="00645A"/>
              </a:solidFill>
              <a:prstDash val="sysDot"/>
            </a:ln>
            <a:effectLst/>
          </p:spPr>
        </p:cxnSp>
        <p:sp>
          <p:nvSpPr>
            <p:cNvPr id="20" name="楕円 19">
              <a:extLst>
                <a:ext uri="{FF2B5EF4-FFF2-40B4-BE49-F238E27FC236}">
                  <a16:creationId xmlns:a16="http://schemas.microsoft.com/office/drawing/2014/main" id="{AD7E16C2-7BE5-E5AF-BFB6-97931D71139A}"/>
                </a:ext>
              </a:extLst>
            </p:cNvPr>
            <p:cNvSpPr/>
            <p:nvPr/>
          </p:nvSpPr>
          <p:spPr>
            <a:xfrm>
              <a:off x="1905364" y="4340422"/>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21" name="楕円 20">
              <a:extLst>
                <a:ext uri="{FF2B5EF4-FFF2-40B4-BE49-F238E27FC236}">
                  <a16:creationId xmlns:a16="http://schemas.microsoft.com/office/drawing/2014/main" id="{E4C21735-2C19-00BA-FB16-807A5B4113B6}"/>
                </a:ext>
              </a:extLst>
            </p:cNvPr>
            <p:cNvSpPr/>
            <p:nvPr/>
          </p:nvSpPr>
          <p:spPr>
            <a:xfrm>
              <a:off x="3213872" y="4340422"/>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22" name="楕円 21">
              <a:extLst>
                <a:ext uri="{FF2B5EF4-FFF2-40B4-BE49-F238E27FC236}">
                  <a16:creationId xmlns:a16="http://schemas.microsoft.com/office/drawing/2014/main" id="{902F82CA-9352-1C05-29A3-A6CDDFAD3F90}"/>
                </a:ext>
              </a:extLst>
            </p:cNvPr>
            <p:cNvSpPr/>
            <p:nvPr/>
          </p:nvSpPr>
          <p:spPr>
            <a:xfrm>
              <a:off x="1905364" y="5210217"/>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23" name="楕円 22">
              <a:extLst>
                <a:ext uri="{FF2B5EF4-FFF2-40B4-BE49-F238E27FC236}">
                  <a16:creationId xmlns:a16="http://schemas.microsoft.com/office/drawing/2014/main" id="{C703800A-52AD-1965-4B20-0EA023EF806B}"/>
                </a:ext>
              </a:extLst>
            </p:cNvPr>
            <p:cNvSpPr/>
            <p:nvPr/>
          </p:nvSpPr>
          <p:spPr>
            <a:xfrm>
              <a:off x="3213871" y="5210217"/>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24" name="楕円 23">
              <a:extLst>
                <a:ext uri="{FF2B5EF4-FFF2-40B4-BE49-F238E27FC236}">
                  <a16:creationId xmlns:a16="http://schemas.microsoft.com/office/drawing/2014/main" id="{6D7162CC-C3B9-8691-719E-6CC112640A98}"/>
                </a:ext>
              </a:extLst>
            </p:cNvPr>
            <p:cNvSpPr/>
            <p:nvPr/>
          </p:nvSpPr>
          <p:spPr>
            <a:xfrm>
              <a:off x="1253449" y="4775319"/>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25" name="楕円 24">
              <a:extLst>
                <a:ext uri="{FF2B5EF4-FFF2-40B4-BE49-F238E27FC236}">
                  <a16:creationId xmlns:a16="http://schemas.microsoft.com/office/drawing/2014/main" id="{C2E7C598-FB70-6517-B451-E8E5F95715A9}"/>
                </a:ext>
              </a:extLst>
            </p:cNvPr>
            <p:cNvSpPr/>
            <p:nvPr/>
          </p:nvSpPr>
          <p:spPr>
            <a:xfrm>
              <a:off x="3870463" y="4775319"/>
              <a:ext cx="112640" cy="46122"/>
            </a:xfrm>
            <a:prstGeom prst="ellipse">
              <a:avLst/>
            </a:prstGeom>
            <a:solidFill>
              <a:srgbClr val="FFFFFF"/>
            </a:solidFill>
            <a:ln w="12700" cap="flat"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26" name="楕円 25">
              <a:extLst>
                <a:ext uri="{FF2B5EF4-FFF2-40B4-BE49-F238E27FC236}">
                  <a16:creationId xmlns:a16="http://schemas.microsoft.com/office/drawing/2014/main" id="{F69091D5-F3FC-792B-2352-D85FBA3D8F46}"/>
                </a:ext>
              </a:extLst>
            </p:cNvPr>
            <p:cNvSpPr/>
            <p:nvPr/>
          </p:nvSpPr>
          <p:spPr>
            <a:xfrm>
              <a:off x="2561955" y="4775319"/>
              <a:ext cx="112640" cy="46122"/>
            </a:xfrm>
            <a:prstGeom prst="ellipse">
              <a:avLst/>
            </a:prstGeom>
            <a:solidFill>
              <a:srgbClr val="FFFFFF"/>
            </a:solidFill>
            <a:ln w="12700" cap="flat" cmpd="sng" algn="ctr">
              <a:solidFill>
                <a:schemeClr val="bg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cxnSp>
          <p:nvCxnSpPr>
            <p:cNvPr id="27" name="直線コネクタ 26">
              <a:extLst>
                <a:ext uri="{FF2B5EF4-FFF2-40B4-BE49-F238E27FC236}">
                  <a16:creationId xmlns:a16="http://schemas.microsoft.com/office/drawing/2014/main" id="{77A07D5E-E359-5523-33DB-24EE22539548}"/>
                </a:ext>
              </a:extLst>
            </p:cNvPr>
            <p:cNvCxnSpPr>
              <a:cxnSpLocks/>
            </p:cNvCxnSpPr>
            <p:nvPr/>
          </p:nvCxnSpPr>
          <p:spPr>
            <a:xfrm>
              <a:off x="2615936" y="4664673"/>
              <a:ext cx="0" cy="125388"/>
            </a:xfrm>
            <a:prstGeom prst="line">
              <a:avLst/>
            </a:prstGeom>
            <a:noFill/>
            <a:ln w="12700" cap="rnd" cmpd="sng" algn="ctr">
              <a:solidFill>
                <a:srgbClr val="00645A"/>
              </a:solidFill>
              <a:prstDash val="solid"/>
            </a:ln>
            <a:effectLst/>
          </p:spPr>
        </p:cxnSp>
        <p:grpSp>
          <p:nvGrpSpPr>
            <p:cNvPr id="28" name="グループ化 27">
              <a:extLst>
                <a:ext uri="{FF2B5EF4-FFF2-40B4-BE49-F238E27FC236}">
                  <a16:creationId xmlns:a16="http://schemas.microsoft.com/office/drawing/2014/main" id="{DEB3AEB7-B844-A195-BDBB-B5F1D811E74E}"/>
                </a:ext>
              </a:extLst>
            </p:cNvPr>
            <p:cNvGrpSpPr/>
            <p:nvPr/>
          </p:nvGrpSpPr>
          <p:grpSpPr>
            <a:xfrm>
              <a:off x="2290349" y="4030625"/>
              <a:ext cx="648000" cy="648000"/>
              <a:chOff x="1981940" y="3414608"/>
              <a:chExt cx="648000" cy="648000"/>
            </a:xfrm>
          </p:grpSpPr>
          <p:sp>
            <p:nvSpPr>
              <p:cNvPr id="29" name="楕円 28">
                <a:extLst>
                  <a:ext uri="{FF2B5EF4-FFF2-40B4-BE49-F238E27FC236}">
                    <a16:creationId xmlns:a16="http://schemas.microsoft.com/office/drawing/2014/main" id="{ECDC2538-37DF-90BB-5699-4EBEDAFA0298}"/>
                  </a:ext>
                </a:extLst>
              </p:cNvPr>
              <p:cNvSpPr/>
              <p:nvPr/>
            </p:nvSpPr>
            <p:spPr>
              <a:xfrm>
                <a:off x="1981940" y="3414608"/>
                <a:ext cx="648000" cy="648000"/>
              </a:xfrm>
              <a:prstGeom prst="ellipse">
                <a:avLst/>
              </a:prstGeom>
              <a:solidFill>
                <a:schemeClr val="bg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30" name="円弧 29">
                <a:extLst>
                  <a:ext uri="{FF2B5EF4-FFF2-40B4-BE49-F238E27FC236}">
                    <a16:creationId xmlns:a16="http://schemas.microsoft.com/office/drawing/2014/main" id="{EB77BCEC-CA5A-EFD8-B1B7-1B40E0A7CE73}"/>
                  </a:ext>
                </a:extLst>
              </p:cNvPr>
              <p:cNvSpPr/>
              <p:nvPr/>
            </p:nvSpPr>
            <p:spPr>
              <a:xfrm>
                <a:off x="1981940" y="3414608"/>
                <a:ext cx="648000" cy="648000"/>
              </a:xfrm>
              <a:prstGeom prst="arc">
                <a:avLst>
                  <a:gd name="adj1" fmla="val 10785437"/>
                  <a:gd name="adj2" fmla="val 4893365"/>
                </a:avLst>
              </a:prstGeom>
              <a:noFill/>
              <a:ln w="12700" cap="rnd" cmpd="sng" algn="ctr">
                <a:solidFill>
                  <a:srgbClr val="0064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31" name="円弧 30">
                <a:extLst>
                  <a:ext uri="{FF2B5EF4-FFF2-40B4-BE49-F238E27FC236}">
                    <a16:creationId xmlns:a16="http://schemas.microsoft.com/office/drawing/2014/main" id="{7D6DF499-CC29-39DE-3F52-C94F002F647F}"/>
                  </a:ext>
                </a:extLst>
              </p:cNvPr>
              <p:cNvSpPr/>
              <p:nvPr/>
            </p:nvSpPr>
            <p:spPr>
              <a:xfrm>
                <a:off x="1981940" y="3414608"/>
                <a:ext cx="648000" cy="648000"/>
              </a:xfrm>
              <a:prstGeom prst="arc">
                <a:avLst>
                  <a:gd name="adj1" fmla="val 5415788"/>
                  <a:gd name="adj2" fmla="val 10330169"/>
                </a:avLst>
              </a:prstGeom>
              <a:noFill/>
              <a:ln w="12700" cap="rnd" cmpd="sng" algn="ctr">
                <a:solidFill>
                  <a:srgbClr val="00645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grpSp>
        <p:grpSp>
          <p:nvGrpSpPr>
            <p:cNvPr id="32" name="グループ化 31">
              <a:extLst>
                <a:ext uri="{FF2B5EF4-FFF2-40B4-BE49-F238E27FC236}">
                  <a16:creationId xmlns:a16="http://schemas.microsoft.com/office/drawing/2014/main" id="{5F205D77-DE1A-D4B9-1B8C-011F2AC3BE85}"/>
                </a:ext>
              </a:extLst>
            </p:cNvPr>
            <p:cNvGrpSpPr/>
            <p:nvPr/>
          </p:nvGrpSpPr>
          <p:grpSpPr>
            <a:xfrm>
              <a:off x="2410626" y="4202456"/>
              <a:ext cx="397157" cy="303272"/>
              <a:chOff x="11525035" y="828140"/>
              <a:chExt cx="2362200" cy="1762125"/>
            </a:xfrm>
          </p:grpSpPr>
          <p:sp>
            <p:nvSpPr>
              <p:cNvPr id="33" name="フリーフォーム: 図形 32">
                <a:extLst>
                  <a:ext uri="{FF2B5EF4-FFF2-40B4-BE49-F238E27FC236}">
                    <a16:creationId xmlns:a16="http://schemas.microsoft.com/office/drawing/2014/main" id="{417BF108-F39E-8BC7-5D18-937675AD01B6}"/>
                  </a:ext>
                </a:extLst>
              </p:cNvPr>
              <p:cNvSpPr/>
              <p:nvPr/>
            </p:nvSpPr>
            <p:spPr>
              <a:xfrm>
                <a:off x="124775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4" name="フリーフォーム: 図形 33">
                <a:extLst>
                  <a:ext uri="{FF2B5EF4-FFF2-40B4-BE49-F238E27FC236}">
                    <a16:creationId xmlns:a16="http://schemas.microsoft.com/office/drawing/2014/main" id="{86C2884C-F160-68AA-0E8E-02D3D566B56C}"/>
                  </a:ext>
                </a:extLst>
              </p:cNvPr>
              <p:cNvSpPr/>
              <p:nvPr/>
            </p:nvSpPr>
            <p:spPr>
              <a:xfrm>
                <a:off x="127442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5" name="フリーフォーム: 図形 34">
                <a:extLst>
                  <a:ext uri="{FF2B5EF4-FFF2-40B4-BE49-F238E27FC236}">
                    <a16:creationId xmlns:a16="http://schemas.microsoft.com/office/drawing/2014/main" id="{96939DA9-02B4-3A92-F83D-507D076E45CD}"/>
                  </a:ext>
                </a:extLst>
              </p:cNvPr>
              <p:cNvSpPr/>
              <p:nvPr/>
            </p:nvSpPr>
            <p:spPr>
              <a:xfrm>
                <a:off x="130109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6" name="フリーフォーム: 図形 35">
                <a:extLst>
                  <a:ext uri="{FF2B5EF4-FFF2-40B4-BE49-F238E27FC236}">
                    <a16:creationId xmlns:a16="http://schemas.microsoft.com/office/drawing/2014/main" id="{A5C4575E-E954-62CF-6B07-2C83F29A58E3}"/>
                  </a:ext>
                </a:extLst>
              </p:cNvPr>
              <p:cNvSpPr/>
              <p:nvPr/>
            </p:nvSpPr>
            <p:spPr>
              <a:xfrm>
                <a:off x="132776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7" name="フリーフォーム: 図形 36">
                <a:extLst>
                  <a:ext uri="{FF2B5EF4-FFF2-40B4-BE49-F238E27FC236}">
                    <a16:creationId xmlns:a16="http://schemas.microsoft.com/office/drawing/2014/main" id="{CC73E8B1-4C9B-6879-0CE9-55354642EBA9}"/>
                  </a:ext>
                </a:extLst>
              </p:cNvPr>
              <p:cNvSpPr/>
              <p:nvPr/>
            </p:nvSpPr>
            <p:spPr>
              <a:xfrm>
                <a:off x="13544335" y="10567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8" name="フリーフォーム: 図形 37">
                <a:extLst>
                  <a:ext uri="{FF2B5EF4-FFF2-40B4-BE49-F238E27FC236}">
                    <a16:creationId xmlns:a16="http://schemas.microsoft.com/office/drawing/2014/main" id="{EDA608FC-1E47-3230-4F4A-64DF3277DDE7}"/>
                  </a:ext>
                </a:extLst>
              </p:cNvPr>
              <p:cNvSpPr/>
              <p:nvPr/>
            </p:nvSpPr>
            <p:spPr>
              <a:xfrm>
                <a:off x="124775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39" name="フリーフォーム: 図形 38">
                <a:extLst>
                  <a:ext uri="{FF2B5EF4-FFF2-40B4-BE49-F238E27FC236}">
                    <a16:creationId xmlns:a16="http://schemas.microsoft.com/office/drawing/2014/main" id="{A2C5F7C7-8608-105F-720F-F37BAB431438}"/>
                  </a:ext>
                </a:extLst>
              </p:cNvPr>
              <p:cNvSpPr/>
              <p:nvPr/>
            </p:nvSpPr>
            <p:spPr>
              <a:xfrm>
                <a:off x="124775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0" name="フリーフォーム: 図形 39">
                <a:extLst>
                  <a:ext uri="{FF2B5EF4-FFF2-40B4-BE49-F238E27FC236}">
                    <a16:creationId xmlns:a16="http://schemas.microsoft.com/office/drawing/2014/main" id="{A12DC32A-CF39-DB09-2213-2E41D61120C7}"/>
                  </a:ext>
                </a:extLst>
              </p:cNvPr>
              <p:cNvSpPr/>
              <p:nvPr/>
            </p:nvSpPr>
            <p:spPr>
              <a:xfrm>
                <a:off x="127442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1" name="フリーフォーム: 図形 40">
                <a:extLst>
                  <a:ext uri="{FF2B5EF4-FFF2-40B4-BE49-F238E27FC236}">
                    <a16:creationId xmlns:a16="http://schemas.microsoft.com/office/drawing/2014/main" id="{36E62892-60C4-14FF-F014-A80B375C49DE}"/>
                  </a:ext>
                </a:extLst>
              </p:cNvPr>
              <p:cNvSpPr/>
              <p:nvPr/>
            </p:nvSpPr>
            <p:spPr>
              <a:xfrm>
                <a:off x="130109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2" name="フリーフォーム: 図形 41">
                <a:extLst>
                  <a:ext uri="{FF2B5EF4-FFF2-40B4-BE49-F238E27FC236}">
                    <a16:creationId xmlns:a16="http://schemas.microsoft.com/office/drawing/2014/main" id="{9E2AFDCC-BDC7-B1F5-CCC1-9CABFF7B1AB7}"/>
                  </a:ext>
                </a:extLst>
              </p:cNvPr>
              <p:cNvSpPr/>
              <p:nvPr/>
            </p:nvSpPr>
            <p:spPr>
              <a:xfrm>
                <a:off x="132776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3" name="フリーフォーム: 図形 42">
                <a:extLst>
                  <a:ext uri="{FF2B5EF4-FFF2-40B4-BE49-F238E27FC236}">
                    <a16:creationId xmlns:a16="http://schemas.microsoft.com/office/drawing/2014/main" id="{84C3AB1A-7B9B-867E-6527-6D0A78C6262C}"/>
                  </a:ext>
                </a:extLst>
              </p:cNvPr>
              <p:cNvSpPr/>
              <p:nvPr/>
            </p:nvSpPr>
            <p:spPr>
              <a:xfrm>
                <a:off x="13544335" y="13996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4" name="フリーフォーム: 図形 43">
                <a:extLst>
                  <a:ext uri="{FF2B5EF4-FFF2-40B4-BE49-F238E27FC236}">
                    <a16:creationId xmlns:a16="http://schemas.microsoft.com/office/drawing/2014/main" id="{7C37ED9C-A51D-08E7-F59A-6D486CA3E1CD}"/>
                  </a:ext>
                </a:extLst>
              </p:cNvPr>
              <p:cNvSpPr/>
              <p:nvPr/>
            </p:nvSpPr>
            <p:spPr>
              <a:xfrm>
                <a:off x="135443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5" name="フリーフォーム: 図形 44">
                <a:extLst>
                  <a:ext uri="{FF2B5EF4-FFF2-40B4-BE49-F238E27FC236}">
                    <a16:creationId xmlns:a16="http://schemas.microsoft.com/office/drawing/2014/main" id="{1D0A82F3-AB6E-0DF8-2787-EF656B6C374A}"/>
                  </a:ext>
                </a:extLst>
              </p:cNvPr>
              <p:cNvSpPr/>
              <p:nvPr/>
            </p:nvSpPr>
            <p:spPr>
              <a:xfrm>
                <a:off x="12477535" y="20854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6" name="フリーフォーム: 図形 45">
                <a:extLst>
                  <a:ext uri="{FF2B5EF4-FFF2-40B4-BE49-F238E27FC236}">
                    <a16:creationId xmlns:a16="http://schemas.microsoft.com/office/drawing/2014/main" id="{D3B94A61-4326-73BE-329F-1AE084085A51}"/>
                  </a:ext>
                </a:extLst>
              </p:cNvPr>
              <p:cNvSpPr/>
              <p:nvPr/>
            </p:nvSpPr>
            <p:spPr>
              <a:xfrm>
                <a:off x="13544335" y="20854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7" name="フリーフォーム: 図形 46">
                <a:extLst>
                  <a:ext uri="{FF2B5EF4-FFF2-40B4-BE49-F238E27FC236}">
                    <a16:creationId xmlns:a16="http://schemas.microsoft.com/office/drawing/2014/main" id="{619FDE55-4E80-3303-CE31-B8848BB484F5}"/>
                  </a:ext>
                </a:extLst>
              </p:cNvPr>
              <p:cNvSpPr/>
              <p:nvPr/>
            </p:nvSpPr>
            <p:spPr>
              <a:xfrm>
                <a:off x="11753635" y="1399640"/>
                <a:ext cx="533400" cy="152400"/>
              </a:xfrm>
              <a:custGeom>
                <a:avLst/>
                <a:gdLst>
                  <a:gd name="connsiteX0" fmla="*/ 0 w 533400"/>
                  <a:gd name="connsiteY0" fmla="*/ 152400 h 152400"/>
                  <a:gd name="connsiteX1" fmla="*/ 0 w 533400"/>
                  <a:gd name="connsiteY1" fmla="*/ 0 h 152400"/>
                  <a:gd name="connsiteX2" fmla="*/ 533400 w 533400"/>
                  <a:gd name="connsiteY2" fmla="*/ 0 h 152400"/>
                </a:gdLst>
                <a:ahLst/>
                <a:cxnLst>
                  <a:cxn ang="0">
                    <a:pos x="connsiteX0" y="connsiteY0"/>
                  </a:cxn>
                  <a:cxn ang="0">
                    <a:pos x="connsiteX1" y="connsiteY1"/>
                  </a:cxn>
                  <a:cxn ang="0">
                    <a:pos x="connsiteX2" y="connsiteY2"/>
                  </a:cxn>
                </a:cxnLst>
                <a:rect l="l" t="t" r="r" b="b"/>
                <a:pathLst>
                  <a:path w="533400" h="152400">
                    <a:moveTo>
                      <a:pt x="0" y="152400"/>
                    </a:moveTo>
                    <a:lnTo>
                      <a:pt x="0" y="0"/>
                    </a:lnTo>
                    <a:lnTo>
                      <a:pt x="5334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8" name="フリーフォーム: 図形 47">
                <a:extLst>
                  <a:ext uri="{FF2B5EF4-FFF2-40B4-BE49-F238E27FC236}">
                    <a16:creationId xmlns:a16="http://schemas.microsoft.com/office/drawing/2014/main" id="{BEE8DE26-5800-AE8A-94AD-8AC698663198}"/>
                  </a:ext>
                </a:extLst>
              </p:cNvPr>
              <p:cNvSpPr/>
              <p:nvPr/>
            </p:nvSpPr>
            <p:spPr>
              <a:xfrm>
                <a:off x="11753635" y="1742540"/>
                <a:ext cx="533400" cy="152400"/>
              </a:xfrm>
              <a:custGeom>
                <a:avLst/>
                <a:gdLst>
                  <a:gd name="connsiteX0" fmla="*/ 0 w 533400"/>
                  <a:gd name="connsiteY0" fmla="*/ 152400 h 152400"/>
                  <a:gd name="connsiteX1" fmla="*/ 0 w 533400"/>
                  <a:gd name="connsiteY1" fmla="*/ 0 h 152400"/>
                  <a:gd name="connsiteX2" fmla="*/ 533400 w 533400"/>
                  <a:gd name="connsiteY2" fmla="*/ 0 h 152400"/>
                </a:gdLst>
                <a:ahLst/>
                <a:cxnLst>
                  <a:cxn ang="0">
                    <a:pos x="connsiteX0" y="connsiteY0"/>
                  </a:cxn>
                  <a:cxn ang="0">
                    <a:pos x="connsiteX1" y="connsiteY1"/>
                  </a:cxn>
                  <a:cxn ang="0">
                    <a:pos x="connsiteX2" y="connsiteY2"/>
                  </a:cxn>
                </a:cxnLst>
                <a:rect l="l" t="t" r="r" b="b"/>
                <a:pathLst>
                  <a:path w="533400" h="152400">
                    <a:moveTo>
                      <a:pt x="0" y="152400"/>
                    </a:moveTo>
                    <a:lnTo>
                      <a:pt x="0" y="0"/>
                    </a:lnTo>
                    <a:lnTo>
                      <a:pt x="5334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49" name="フリーフォーム: 図形 48">
                <a:extLst>
                  <a:ext uri="{FF2B5EF4-FFF2-40B4-BE49-F238E27FC236}">
                    <a16:creationId xmlns:a16="http://schemas.microsoft.com/office/drawing/2014/main" id="{75271131-D104-C2C7-9800-793FD4E290FA}"/>
                  </a:ext>
                </a:extLst>
              </p:cNvPr>
              <p:cNvSpPr/>
              <p:nvPr/>
            </p:nvSpPr>
            <p:spPr>
              <a:xfrm>
                <a:off x="11753635" y="2085440"/>
                <a:ext cx="533400" cy="152400"/>
              </a:xfrm>
              <a:custGeom>
                <a:avLst/>
                <a:gdLst>
                  <a:gd name="connsiteX0" fmla="*/ 0 w 533400"/>
                  <a:gd name="connsiteY0" fmla="*/ 152400 h 152400"/>
                  <a:gd name="connsiteX1" fmla="*/ 0 w 533400"/>
                  <a:gd name="connsiteY1" fmla="*/ 0 h 152400"/>
                  <a:gd name="connsiteX2" fmla="*/ 533400 w 533400"/>
                  <a:gd name="connsiteY2" fmla="*/ 0 h 152400"/>
                </a:gdLst>
                <a:ahLst/>
                <a:cxnLst>
                  <a:cxn ang="0">
                    <a:pos x="connsiteX0" y="connsiteY0"/>
                  </a:cxn>
                  <a:cxn ang="0">
                    <a:pos x="connsiteX1" y="connsiteY1"/>
                  </a:cxn>
                  <a:cxn ang="0">
                    <a:pos x="connsiteX2" y="connsiteY2"/>
                  </a:cxn>
                </a:cxnLst>
                <a:rect l="l" t="t" r="r" b="b"/>
                <a:pathLst>
                  <a:path w="533400" h="152400">
                    <a:moveTo>
                      <a:pt x="0" y="152400"/>
                    </a:moveTo>
                    <a:lnTo>
                      <a:pt x="0" y="0"/>
                    </a:lnTo>
                    <a:lnTo>
                      <a:pt x="5334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0" name="フリーフォーム: 図形 49">
                <a:extLst>
                  <a:ext uri="{FF2B5EF4-FFF2-40B4-BE49-F238E27FC236}">
                    <a16:creationId xmlns:a16="http://schemas.microsoft.com/office/drawing/2014/main" id="{57A551FD-34FF-C5A4-3158-7416BDA762CC}"/>
                  </a:ext>
                </a:extLst>
              </p:cNvPr>
              <p:cNvSpPr/>
              <p:nvPr/>
            </p:nvSpPr>
            <p:spPr>
              <a:xfrm>
                <a:off x="11525035" y="2580740"/>
                <a:ext cx="2362200" cy="9525"/>
              </a:xfrm>
              <a:custGeom>
                <a:avLst/>
                <a:gdLst>
                  <a:gd name="connsiteX0" fmla="*/ 0 w 2362200"/>
                  <a:gd name="connsiteY0" fmla="*/ 0 h 9525"/>
                  <a:gd name="connsiteX1" fmla="*/ 2362200 w 2362200"/>
                  <a:gd name="connsiteY1" fmla="*/ 0 h 9525"/>
                </a:gdLst>
                <a:ahLst/>
                <a:cxnLst>
                  <a:cxn ang="0">
                    <a:pos x="connsiteX0" y="connsiteY0"/>
                  </a:cxn>
                  <a:cxn ang="0">
                    <a:pos x="connsiteX1" y="connsiteY1"/>
                  </a:cxn>
                </a:cxnLst>
                <a:rect l="l" t="t" r="r" b="b"/>
                <a:pathLst>
                  <a:path w="2362200" h="9525">
                    <a:moveTo>
                      <a:pt x="0" y="0"/>
                    </a:moveTo>
                    <a:lnTo>
                      <a:pt x="2362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grpSp>
            <p:nvGrpSpPr>
              <p:cNvPr id="51" name="グラフィックス 391">
                <a:extLst>
                  <a:ext uri="{FF2B5EF4-FFF2-40B4-BE49-F238E27FC236}">
                    <a16:creationId xmlns:a16="http://schemas.microsoft.com/office/drawing/2014/main" id="{36490DE0-07FD-B525-5FA5-AE1277935BB4}"/>
                  </a:ext>
                </a:extLst>
              </p:cNvPr>
              <p:cNvGrpSpPr/>
              <p:nvPr/>
            </p:nvGrpSpPr>
            <p:grpSpPr>
              <a:xfrm>
                <a:off x="12744235" y="2085440"/>
                <a:ext cx="609600" cy="495300"/>
                <a:chOff x="12675266" y="3206711"/>
                <a:chExt cx="609600" cy="495300"/>
              </a:xfrm>
              <a:noFill/>
            </p:grpSpPr>
            <p:sp>
              <p:nvSpPr>
                <p:cNvPr id="63" name="フリーフォーム: 図形 62">
                  <a:extLst>
                    <a:ext uri="{FF2B5EF4-FFF2-40B4-BE49-F238E27FC236}">
                      <a16:creationId xmlns:a16="http://schemas.microsoft.com/office/drawing/2014/main" id="{0DCAFF6A-F2F3-8CAE-8604-4A87A724C94D}"/>
                    </a:ext>
                  </a:extLst>
                </p:cNvPr>
                <p:cNvSpPr/>
                <p:nvPr/>
              </p:nvSpPr>
              <p:spPr>
                <a:xfrm>
                  <a:off x="12980066" y="3206711"/>
                  <a:ext cx="9525" cy="342900"/>
                </a:xfrm>
                <a:custGeom>
                  <a:avLst/>
                  <a:gdLst>
                    <a:gd name="connsiteX0" fmla="*/ 0 w 9525"/>
                    <a:gd name="connsiteY0" fmla="*/ 0 h 342900"/>
                    <a:gd name="connsiteX1" fmla="*/ 0 w 9525"/>
                    <a:gd name="connsiteY1" fmla="*/ 342900 h 342900"/>
                  </a:gdLst>
                  <a:ahLst/>
                  <a:cxnLst>
                    <a:cxn ang="0">
                      <a:pos x="connsiteX0" y="connsiteY0"/>
                    </a:cxn>
                    <a:cxn ang="0">
                      <a:pos x="connsiteX1" y="connsiteY1"/>
                    </a:cxn>
                  </a:cxnLst>
                  <a:rect l="l" t="t" r="r" b="b"/>
                  <a:pathLst>
                    <a:path w="9525" h="342900">
                      <a:moveTo>
                        <a:pt x="0" y="0"/>
                      </a:moveTo>
                      <a:lnTo>
                        <a:pt x="0" y="3429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64" name="フリーフォーム: 図形 63">
                  <a:extLst>
                    <a:ext uri="{FF2B5EF4-FFF2-40B4-BE49-F238E27FC236}">
                      <a16:creationId xmlns:a16="http://schemas.microsoft.com/office/drawing/2014/main" id="{B9920AA1-29F8-B339-7242-7FC8A80B39BA}"/>
                    </a:ext>
                  </a:extLst>
                </p:cNvPr>
                <p:cNvSpPr/>
                <p:nvPr/>
              </p:nvSpPr>
              <p:spPr>
                <a:xfrm>
                  <a:off x="12675266" y="3549611"/>
                  <a:ext cx="609600" cy="152400"/>
                </a:xfrm>
                <a:custGeom>
                  <a:avLst/>
                  <a:gdLst>
                    <a:gd name="connsiteX0" fmla="*/ 0 w 609600"/>
                    <a:gd name="connsiteY0" fmla="*/ 152400 h 152400"/>
                    <a:gd name="connsiteX1" fmla="*/ 0 w 609600"/>
                    <a:gd name="connsiteY1" fmla="*/ 0 h 152400"/>
                    <a:gd name="connsiteX2" fmla="*/ 609600 w 609600"/>
                    <a:gd name="connsiteY2" fmla="*/ 0 h 152400"/>
                    <a:gd name="connsiteX3" fmla="*/ 609600 w 6096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609600" h="152400">
                      <a:moveTo>
                        <a:pt x="0" y="152400"/>
                      </a:moveTo>
                      <a:lnTo>
                        <a:pt x="0" y="0"/>
                      </a:lnTo>
                      <a:lnTo>
                        <a:pt x="609600" y="0"/>
                      </a:lnTo>
                      <a:lnTo>
                        <a:pt x="609600" y="15240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65" name="フリーフォーム: 図形 64">
                  <a:extLst>
                    <a:ext uri="{FF2B5EF4-FFF2-40B4-BE49-F238E27FC236}">
                      <a16:creationId xmlns:a16="http://schemas.microsoft.com/office/drawing/2014/main" id="{A1321FF9-EA01-2702-E636-73B4079405E2}"/>
                    </a:ext>
                  </a:extLst>
                </p:cNvPr>
                <p:cNvSpPr/>
                <p:nvPr/>
              </p:nvSpPr>
              <p:spPr>
                <a:xfrm>
                  <a:off x="12751466" y="3206711"/>
                  <a:ext cx="457200" cy="342900"/>
                </a:xfrm>
                <a:custGeom>
                  <a:avLst/>
                  <a:gdLst>
                    <a:gd name="connsiteX0" fmla="*/ 457200 w 457200"/>
                    <a:gd name="connsiteY0" fmla="*/ 342900 h 342900"/>
                    <a:gd name="connsiteX1" fmla="*/ 228600 w 457200"/>
                    <a:gd name="connsiteY1" fmla="*/ 342900 h 342900"/>
                    <a:gd name="connsiteX2" fmla="*/ 0 w 457200"/>
                    <a:gd name="connsiteY2" fmla="*/ 342900 h 342900"/>
                    <a:gd name="connsiteX3" fmla="*/ 0 w 457200"/>
                    <a:gd name="connsiteY3" fmla="*/ 0 h 342900"/>
                    <a:gd name="connsiteX4" fmla="*/ 457200 w 457200"/>
                    <a:gd name="connsiteY4" fmla="*/ 0 h 342900"/>
                    <a:gd name="connsiteX5" fmla="*/ 457200 w 457200"/>
                    <a:gd name="connsiteY5"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342900">
                      <a:moveTo>
                        <a:pt x="457200" y="342900"/>
                      </a:moveTo>
                      <a:lnTo>
                        <a:pt x="228600" y="342900"/>
                      </a:lnTo>
                      <a:lnTo>
                        <a:pt x="0" y="342900"/>
                      </a:lnTo>
                      <a:lnTo>
                        <a:pt x="0" y="0"/>
                      </a:lnTo>
                      <a:lnTo>
                        <a:pt x="457200" y="0"/>
                      </a:lnTo>
                      <a:lnTo>
                        <a:pt x="457200" y="342900"/>
                      </a:lnTo>
                      <a:close/>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grpSp>
          <p:sp>
            <p:nvSpPr>
              <p:cNvPr id="52" name="フリーフォーム: 図形 51">
                <a:extLst>
                  <a:ext uri="{FF2B5EF4-FFF2-40B4-BE49-F238E27FC236}">
                    <a16:creationId xmlns:a16="http://schemas.microsoft.com/office/drawing/2014/main" id="{A4D827E4-9499-A6B8-90A4-C824B1AA75DB}"/>
                  </a:ext>
                </a:extLst>
              </p:cNvPr>
              <p:cNvSpPr/>
              <p:nvPr/>
            </p:nvSpPr>
            <p:spPr>
              <a:xfrm>
                <a:off x="11639335" y="1056740"/>
                <a:ext cx="647700" cy="9525"/>
              </a:xfrm>
              <a:custGeom>
                <a:avLst/>
                <a:gdLst>
                  <a:gd name="connsiteX0" fmla="*/ 0 w 647700"/>
                  <a:gd name="connsiteY0" fmla="*/ 0 h 9525"/>
                  <a:gd name="connsiteX1" fmla="*/ 647700 w 647700"/>
                  <a:gd name="connsiteY1" fmla="*/ 0 h 9525"/>
                </a:gdLst>
                <a:ahLst/>
                <a:cxnLst>
                  <a:cxn ang="0">
                    <a:pos x="connsiteX0" y="connsiteY0"/>
                  </a:cxn>
                  <a:cxn ang="0">
                    <a:pos x="connsiteX1" y="connsiteY1"/>
                  </a:cxn>
                </a:cxnLst>
                <a:rect l="l" t="t" r="r" b="b"/>
                <a:pathLst>
                  <a:path w="647700" h="9525">
                    <a:moveTo>
                      <a:pt x="0" y="0"/>
                    </a:moveTo>
                    <a:lnTo>
                      <a:pt x="6477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3" name="フリーフォーム: 図形 52">
                <a:extLst>
                  <a:ext uri="{FF2B5EF4-FFF2-40B4-BE49-F238E27FC236}">
                    <a16:creationId xmlns:a16="http://schemas.microsoft.com/office/drawing/2014/main" id="{45A621D4-BCA1-776D-269C-4CC5A19DA048}"/>
                  </a:ext>
                </a:extLst>
              </p:cNvPr>
              <p:cNvSpPr/>
              <p:nvPr/>
            </p:nvSpPr>
            <p:spPr>
              <a:xfrm>
                <a:off x="11715535" y="105674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4" name="フリーフォーム: 図形 53">
                <a:extLst>
                  <a:ext uri="{FF2B5EF4-FFF2-40B4-BE49-F238E27FC236}">
                    <a16:creationId xmlns:a16="http://schemas.microsoft.com/office/drawing/2014/main" id="{F35AC3AF-FB6F-724C-4790-5BAF39C0CD57}"/>
                  </a:ext>
                </a:extLst>
              </p:cNvPr>
              <p:cNvSpPr/>
              <p:nvPr/>
            </p:nvSpPr>
            <p:spPr>
              <a:xfrm>
                <a:off x="11906035" y="105674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5" name="フリーフォーム: 図形 54">
                <a:extLst>
                  <a:ext uri="{FF2B5EF4-FFF2-40B4-BE49-F238E27FC236}">
                    <a16:creationId xmlns:a16="http://schemas.microsoft.com/office/drawing/2014/main" id="{2ADD78BF-2DAF-F691-EF78-98D4F27301E7}"/>
                  </a:ext>
                </a:extLst>
              </p:cNvPr>
              <p:cNvSpPr/>
              <p:nvPr/>
            </p:nvSpPr>
            <p:spPr>
              <a:xfrm>
                <a:off x="12096535" y="1056740"/>
                <a:ext cx="9525" cy="190500"/>
              </a:xfrm>
              <a:custGeom>
                <a:avLst/>
                <a:gdLst>
                  <a:gd name="connsiteX0" fmla="*/ 0 w 9525"/>
                  <a:gd name="connsiteY0" fmla="*/ 0 h 190500"/>
                  <a:gd name="connsiteX1" fmla="*/ 0 w 9525"/>
                  <a:gd name="connsiteY1" fmla="*/ 190500 h 190500"/>
                </a:gdLst>
                <a:ahLst/>
                <a:cxnLst>
                  <a:cxn ang="0">
                    <a:pos x="connsiteX0" y="connsiteY0"/>
                  </a:cxn>
                  <a:cxn ang="0">
                    <a:pos x="connsiteX1" y="connsiteY1"/>
                  </a:cxn>
                </a:cxnLst>
                <a:rect l="l" t="t" r="r" b="b"/>
                <a:pathLst>
                  <a:path w="9525" h="190500">
                    <a:moveTo>
                      <a:pt x="0" y="0"/>
                    </a:moveTo>
                    <a:lnTo>
                      <a:pt x="0" y="19050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6" name="フリーフォーム: 図形 55">
                <a:extLst>
                  <a:ext uri="{FF2B5EF4-FFF2-40B4-BE49-F238E27FC236}">
                    <a16:creationId xmlns:a16="http://schemas.microsoft.com/office/drawing/2014/main" id="{300804F7-3107-C6F9-20C7-1DB6599F8AED}"/>
                  </a:ext>
                </a:extLst>
              </p:cNvPr>
              <p:cNvSpPr/>
              <p:nvPr/>
            </p:nvSpPr>
            <p:spPr>
              <a:xfrm>
                <a:off x="11601235" y="1247240"/>
                <a:ext cx="685800" cy="990600"/>
              </a:xfrm>
              <a:custGeom>
                <a:avLst/>
                <a:gdLst>
                  <a:gd name="connsiteX0" fmla="*/ 0 w 685800"/>
                  <a:gd name="connsiteY0" fmla="*/ 990600 h 990600"/>
                  <a:gd name="connsiteX1" fmla="*/ 0 w 685800"/>
                  <a:gd name="connsiteY1" fmla="*/ 0 h 990600"/>
                  <a:gd name="connsiteX2" fmla="*/ 685800 w 685800"/>
                  <a:gd name="connsiteY2" fmla="*/ 0 h 990600"/>
                </a:gdLst>
                <a:ahLst/>
                <a:cxnLst>
                  <a:cxn ang="0">
                    <a:pos x="connsiteX0" y="connsiteY0"/>
                  </a:cxn>
                  <a:cxn ang="0">
                    <a:pos x="connsiteX1" y="connsiteY1"/>
                  </a:cxn>
                  <a:cxn ang="0">
                    <a:pos x="connsiteX2" y="connsiteY2"/>
                  </a:cxn>
                </a:cxnLst>
                <a:rect l="l" t="t" r="r" b="b"/>
                <a:pathLst>
                  <a:path w="685800" h="990600">
                    <a:moveTo>
                      <a:pt x="0" y="990600"/>
                    </a:moveTo>
                    <a:lnTo>
                      <a:pt x="0" y="0"/>
                    </a:lnTo>
                    <a:lnTo>
                      <a:pt x="685800" y="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7" name="フリーフォーム: 図形 56">
                <a:extLst>
                  <a:ext uri="{FF2B5EF4-FFF2-40B4-BE49-F238E27FC236}">
                    <a16:creationId xmlns:a16="http://schemas.microsoft.com/office/drawing/2014/main" id="{7ED58DA0-E1CA-291A-EC53-81C11AB4C334}"/>
                  </a:ext>
                </a:extLst>
              </p:cNvPr>
              <p:cNvSpPr/>
              <p:nvPr/>
            </p:nvSpPr>
            <p:spPr>
              <a:xfrm>
                <a:off x="127442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8" name="フリーフォーム: 図形 57">
                <a:extLst>
                  <a:ext uri="{FF2B5EF4-FFF2-40B4-BE49-F238E27FC236}">
                    <a16:creationId xmlns:a16="http://schemas.microsoft.com/office/drawing/2014/main" id="{5C4463CD-51C9-E5DA-D708-E13B952387D5}"/>
                  </a:ext>
                </a:extLst>
              </p:cNvPr>
              <p:cNvSpPr/>
              <p:nvPr/>
            </p:nvSpPr>
            <p:spPr>
              <a:xfrm>
                <a:off x="130109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59" name="フリーフォーム: 図形 58">
                <a:extLst>
                  <a:ext uri="{FF2B5EF4-FFF2-40B4-BE49-F238E27FC236}">
                    <a16:creationId xmlns:a16="http://schemas.microsoft.com/office/drawing/2014/main" id="{BD503976-8E2F-BF20-2AEF-F0152774848D}"/>
                  </a:ext>
                </a:extLst>
              </p:cNvPr>
              <p:cNvSpPr/>
              <p:nvPr/>
            </p:nvSpPr>
            <p:spPr>
              <a:xfrm>
                <a:off x="13277635" y="1742540"/>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60" name="フリーフォーム: 図形 59">
                <a:extLst>
                  <a:ext uri="{FF2B5EF4-FFF2-40B4-BE49-F238E27FC236}">
                    <a16:creationId xmlns:a16="http://schemas.microsoft.com/office/drawing/2014/main" id="{B97BF911-28F9-6E8D-2BCC-6CCC8F4C161D}"/>
                  </a:ext>
                </a:extLst>
              </p:cNvPr>
              <p:cNvSpPr/>
              <p:nvPr/>
            </p:nvSpPr>
            <p:spPr>
              <a:xfrm>
                <a:off x="12287035" y="828140"/>
                <a:ext cx="1524000" cy="1752600"/>
              </a:xfrm>
              <a:custGeom>
                <a:avLst/>
                <a:gdLst>
                  <a:gd name="connsiteX0" fmla="*/ 0 w 1524000"/>
                  <a:gd name="connsiteY0" fmla="*/ 1752600 h 1752600"/>
                  <a:gd name="connsiteX1" fmla="*/ 0 w 1524000"/>
                  <a:gd name="connsiteY1" fmla="*/ 1485900 h 1752600"/>
                  <a:gd name="connsiteX2" fmla="*/ 0 w 1524000"/>
                  <a:gd name="connsiteY2" fmla="*/ 800100 h 1752600"/>
                  <a:gd name="connsiteX3" fmla="*/ 0 w 1524000"/>
                  <a:gd name="connsiteY3" fmla="*/ 0 h 1752600"/>
                  <a:gd name="connsiteX4" fmla="*/ 1524000 w 1524000"/>
                  <a:gd name="connsiteY4" fmla="*/ 0 h 1752600"/>
                  <a:gd name="connsiteX5" fmla="*/ 1524000 w 1524000"/>
                  <a:gd name="connsiteY5" fmla="*/ 800100 h 1752600"/>
                  <a:gd name="connsiteX6" fmla="*/ 1524000 w 1524000"/>
                  <a:gd name="connsiteY6" fmla="*/ 1485900 h 1752600"/>
                  <a:gd name="connsiteX7" fmla="*/ 1524000 w 1524000"/>
                  <a:gd name="connsiteY7" fmla="*/ 175260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1752600">
                    <a:moveTo>
                      <a:pt x="0" y="1752600"/>
                    </a:moveTo>
                    <a:lnTo>
                      <a:pt x="0" y="1485900"/>
                    </a:lnTo>
                    <a:lnTo>
                      <a:pt x="0" y="800100"/>
                    </a:lnTo>
                    <a:lnTo>
                      <a:pt x="0" y="0"/>
                    </a:lnTo>
                    <a:lnTo>
                      <a:pt x="1524000" y="0"/>
                    </a:lnTo>
                    <a:lnTo>
                      <a:pt x="1524000" y="800100"/>
                    </a:lnTo>
                    <a:lnTo>
                      <a:pt x="1524000" y="1485900"/>
                    </a:lnTo>
                    <a:lnTo>
                      <a:pt x="1524000" y="1752600"/>
                    </a:lnTo>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61" name="フリーフォーム: 図形 60">
                <a:extLst>
                  <a:ext uri="{FF2B5EF4-FFF2-40B4-BE49-F238E27FC236}">
                    <a16:creationId xmlns:a16="http://schemas.microsoft.com/office/drawing/2014/main" id="{ECC77713-9791-FB8D-3CB3-0269B567B3A1}"/>
                  </a:ext>
                </a:extLst>
              </p:cNvPr>
              <p:cNvSpPr/>
              <p:nvPr/>
            </p:nvSpPr>
            <p:spPr>
              <a:xfrm>
                <a:off x="11906035" y="2390240"/>
                <a:ext cx="228600" cy="190500"/>
              </a:xfrm>
              <a:custGeom>
                <a:avLst/>
                <a:gdLst>
                  <a:gd name="connsiteX0" fmla="*/ 228600 w 228600"/>
                  <a:gd name="connsiteY0" fmla="*/ 76200 h 190500"/>
                  <a:gd name="connsiteX1" fmla="*/ 114300 w 228600"/>
                  <a:gd name="connsiteY1" fmla="*/ 190500 h 190500"/>
                  <a:gd name="connsiteX2" fmla="*/ 0 w 228600"/>
                  <a:gd name="connsiteY2" fmla="*/ 76200 h 190500"/>
                  <a:gd name="connsiteX3" fmla="*/ 114300 w 228600"/>
                  <a:gd name="connsiteY3" fmla="*/ 0 h 190500"/>
                  <a:gd name="connsiteX4" fmla="*/ 228600 w 228600"/>
                  <a:gd name="connsiteY4" fmla="*/ 762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90500">
                    <a:moveTo>
                      <a:pt x="228600" y="76200"/>
                    </a:moveTo>
                    <a:cubicBezTo>
                      <a:pt x="228600" y="139160"/>
                      <a:pt x="177451" y="190500"/>
                      <a:pt x="114300" y="190500"/>
                    </a:cubicBezTo>
                    <a:cubicBezTo>
                      <a:pt x="51149" y="190500"/>
                      <a:pt x="0" y="139255"/>
                      <a:pt x="0" y="76200"/>
                    </a:cubicBezTo>
                    <a:cubicBezTo>
                      <a:pt x="0" y="13145"/>
                      <a:pt x="51149" y="0"/>
                      <a:pt x="114300" y="0"/>
                    </a:cubicBezTo>
                    <a:cubicBezTo>
                      <a:pt x="177451" y="0"/>
                      <a:pt x="228600" y="13145"/>
                      <a:pt x="228600" y="76200"/>
                    </a:cubicBezTo>
                    <a:close/>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62" name="フリーフォーム: 図形 61">
                <a:extLst>
                  <a:ext uri="{FF2B5EF4-FFF2-40B4-BE49-F238E27FC236}">
                    <a16:creationId xmlns:a16="http://schemas.microsoft.com/office/drawing/2014/main" id="{A83CF107-6773-5EE7-A464-8EE0580FC86A}"/>
                  </a:ext>
                </a:extLst>
              </p:cNvPr>
              <p:cNvSpPr/>
              <p:nvPr/>
            </p:nvSpPr>
            <p:spPr>
              <a:xfrm>
                <a:off x="11525035" y="2390240"/>
                <a:ext cx="228600" cy="190500"/>
              </a:xfrm>
              <a:custGeom>
                <a:avLst/>
                <a:gdLst>
                  <a:gd name="connsiteX0" fmla="*/ 228600 w 228600"/>
                  <a:gd name="connsiteY0" fmla="*/ 76200 h 190500"/>
                  <a:gd name="connsiteX1" fmla="*/ 114300 w 228600"/>
                  <a:gd name="connsiteY1" fmla="*/ 190500 h 190500"/>
                  <a:gd name="connsiteX2" fmla="*/ 0 w 228600"/>
                  <a:gd name="connsiteY2" fmla="*/ 76200 h 190500"/>
                  <a:gd name="connsiteX3" fmla="*/ 114300 w 228600"/>
                  <a:gd name="connsiteY3" fmla="*/ 0 h 190500"/>
                  <a:gd name="connsiteX4" fmla="*/ 228600 w 228600"/>
                  <a:gd name="connsiteY4" fmla="*/ 762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90500">
                    <a:moveTo>
                      <a:pt x="228600" y="76200"/>
                    </a:moveTo>
                    <a:cubicBezTo>
                      <a:pt x="228600" y="139160"/>
                      <a:pt x="177451" y="190500"/>
                      <a:pt x="114300" y="190500"/>
                    </a:cubicBezTo>
                    <a:cubicBezTo>
                      <a:pt x="51149" y="190500"/>
                      <a:pt x="0" y="139255"/>
                      <a:pt x="0" y="76200"/>
                    </a:cubicBezTo>
                    <a:cubicBezTo>
                      <a:pt x="0" y="13145"/>
                      <a:pt x="51149" y="0"/>
                      <a:pt x="114300" y="0"/>
                    </a:cubicBezTo>
                    <a:cubicBezTo>
                      <a:pt x="177451" y="0"/>
                      <a:pt x="228600" y="13145"/>
                      <a:pt x="228600" y="76200"/>
                    </a:cubicBezTo>
                    <a:close/>
                  </a:path>
                </a:pathLst>
              </a:custGeom>
              <a:noFill/>
              <a:ln w="12700" cap="rnd">
                <a:solidFill>
                  <a:srgbClr val="00645A"/>
                </a:solidFill>
                <a:prstDash val="solid"/>
                <a:round/>
              </a:ln>
            </p:spPr>
            <p:txBody>
              <a:bodyPr rtlCol="0" anchor="ct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a:sym typeface="Arial"/>
                </a:endParaRPr>
              </a:p>
            </p:txBody>
          </p:sp>
        </p:grpSp>
        <p:cxnSp>
          <p:nvCxnSpPr>
            <p:cNvPr id="66" name="直線コネクタ 65">
              <a:extLst>
                <a:ext uri="{FF2B5EF4-FFF2-40B4-BE49-F238E27FC236}">
                  <a16:creationId xmlns:a16="http://schemas.microsoft.com/office/drawing/2014/main" id="{E47DAB5A-4A3D-B10F-B418-B90491511E3F}"/>
                </a:ext>
              </a:extLst>
            </p:cNvPr>
            <p:cNvCxnSpPr>
              <a:cxnSpLocks/>
            </p:cNvCxnSpPr>
            <p:nvPr/>
          </p:nvCxnSpPr>
          <p:spPr>
            <a:xfrm>
              <a:off x="1961395" y="4264391"/>
              <a:ext cx="0" cy="95561"/>
            </a:xfrm>
            <a:prstGeom prst="line">
              <a:avLst/>
            </a:prstGeom>
            <a:noFill/>
            <a:ln w="9525" cap="rnd" cmpd="sng" algn="ctr">
              <a:solidFill>
                <a:schemeClr val="tx1">
                  <a:lumMod val="75000"/>
                  <a:lumOff val="25000"/>
                </a:schemeClr>
              </a:solidFill>
              <a:prstDash val="solid"/>
            </a:ln>
            <a:effectLst/>
          </p:spPr>
        </p:cxnSp>
        <p:grpSp>
          <p:nvGrpSpPr>
            <p:cNvPr id="67" name="グループ化 66">
              <a:extLst>
                <a:ext uri="{FF2B5EF4-FFF2-40B4-BE49-F238E27FC236}">
                  <a16:creationId xmlns:a16="http://schemas.microsoft.com/office/drawing/2014/main" id="{98B564C1-DE4F-EEE0-97C0-EF8CD4E31683}"/>
                </a:ext>
              </a:extLst>
            </p:cNvPr>
            <p:cNvGrpSpPr/>
            <p:nvPr/>
          </p:nvGrpSpPr>
          <p:grpSpPr>
            <a:xfrm>
              <a:off x="1729612" y="3789862"/>
              <a:ext cx="468000" cy="468000"/>
              <a:chOff x="1392728" y="3173845"/>
              <a:chExt cx="468000" cy="468000"/>
            </a:xfrm>
          </p:grpSpPr>
          <p:sp>
            <p:nvSpPr>
              <p:cNvPr id="68" name="楕円 67">
                <a:extLst>
                  <a:ext uri="{FF2B5EF4-FFF2-40B4-BE49-F238E27FC236}">
                    <a16:creationId xmlns:a16="http://schemas.microsoft.com/office/drawing/2014/main" id="{1D1452C3-ACBC-3129-0FC1-EC32DE30F5CC}"/>
                  </a:ext>
                </a:extLst>
              </p:cNvPr>
              <p:cNvSpPr/>
              <p:nvPr/>
            </p:nvSpPr>
            <p:spPr>
              <a:xfrm>
                <a:off x="1392728" y="3173845"/>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grpSp>
            <p:nvGrpSpPr>
              <p:cNvPr id="69" name="グループ化 68">
                <a:extLst>
                  <a:ext uri="{FF2B5EF4-FFF2-40B4-BE49-F238E27FC236}">
                    <a16:creationId xmlns:a16="http://schemas.microsoft.com/office/drawing/2014/main" id="{0795282C-F597-3504-273F-8C4BB0D052D3}"/>
                  </a:ext>
                </a:extLst>
              </p:cNvPr>
              <p:cNvGrpSpPr/>
              <p:nvPr/>
            </p:nvGrpSpPr>
            <p:grpSpPr>
              <a:xfrm>
                <a:off x="1392728" y="3173845"/>
                <a:ext cx="468000" cy="468000"/>
                <a:chOff x="9690366" y="1315283"/>
                <a:chExt cx="855413" cy="855413"/>
              </a:xfrm>
            </p:grpSpPr>
            <p:sp>
              <p:nvSpPr>
                <p:cNvPr id="71" name="円弧 70">
                  <a:extLst>
                    <a:ext uri="{FF2B5EF4-FFF2-40B4-BE49-F238E27FC236}">
                      <a16:creationId xmlns:a16="http://schemas.microsoft.com/office/drawing/2014/main" id="{83B9D6BE-A8A6-9A0C-29DB-22029DEEEC8F}"/>
                    </a:ext>
                  </a:extLst>
                </p:cNvPr>
                <p:cNvSpPr/>
                <p:nvPr/>
              </p:nvSpPr>
              <p:spPr>
                <a:xfrm>
                  <a:off x="9690366" y="1315283"/>
                  <a:ext cx="855413" cy="855413"/>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72" name="円弧 71">
                  <a:extLst>
                    <a:ext uri="{FF2B5EF4-FFF2-40B4-BE49-F238E27FC236}">
                      <a16:creationId xmlns:a16="http://schemas.microsoft.com/office/drawing/2014/main" id="{0308B476-1937-8382-A904-F095DD4D7BB4}"/>
                    </a:ext>
                  </a:extLst>
                </p:cNvPr>
                <p:cNvSpPr/>
                <p:nvPr/>
              </p:nvSpPr>
              <p:spPr>
                <a:xfrm>
                  <a:off x="9690366" y="1315283"/>
                  <a:ext cx="855413" cy="855413"/>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grpSp>
          <p:pic>
            <p:nvPicPr>
              <p:cNvPr id="70" name="グラフィックス 69">
                <a:extLst>
                  <a:ext uri="{FF2B5EF4-FFF2-40B4-BE49-F238E27FC236}">
                    <a16:creationId xmlns:a16="http://schemas.microsoft.com/office/drawing/2014/main" id="{6116D338-5A46-65DD-1F4A-37FB8CE1E8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5524" y="3255890"/>
                <a:ext cx="271367" cy="303991"/>
              </a:xfrm>
              <a:prstGeom prst="rect">
                <a:avLst/>
              </a:prstGeom>
            </p:spPr>
          </p:pic>
        </p:grpSp>
        <p:sp>
          <p:nvSpPr>
            <p:cNvPr id="73" name="Google Shape;293;p5">
              <a:extLst>
                <a:ext uri="{FF2B5EF4-FFF2-40B4-BE49-F238E27FC236}">
                  <a16:creationId xmlns:a16="http://schemas.microsoft.com/office/drawing/2014/main" id="{EC770713-994A-1924-E5BD-F8D13EB61C06}"/>
                </a:ext>
              </a:extLst>
            </p:cNvPr>
            <p:cNvSpPr txBox="1"/>
            <p:nvPr/>
          </p:nvSpPr>
          <p:spPr>
            <a:xfrm>
              <a:off x="2246626" y="3846377"/>
              <a:ext cx="763592" cy="163772"/>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i="0" u="none" strike="noStrike" kern="0" cap="none" spc="300" normalizeH="0" baseline="0" noProof="0" dirty="0">
                  <a:ln>
                    <a:noFill/>
                  </a:ln>
                  <a:solidFill>
                    <a:srgbClr val="00645A"/>
                  </a:solidFill>
                  <a:effectLst/>
                  <a:uLnTx/>
                  <a:uFillTx/>
                  <a:latin typeface="游ゴシック" panose="020B0400000000000000" pitchFamily="50" charset="-128"/>
                  <a:ea typeface="游ゴシック" panose="020B0400000000000000" pitchFamily="50" charset="-128"/>
                  <a:cs typeface="Arial"/>
                  <a:sym typeface="Arial"/>
                </a:rPr>
                <a:t>貴社</a:t>
              </a:r>
              <a:endParaRPr kumimoji="0" sz="2000" b="1" i="0" u="none" strike="noStrike" kern="0" cap="none" spc="300" normalizeH="0" baseline="0" noProof="0" dirty="0">
                <a:ln>
                  <a:noFill/>
                </a:ln>
                <a:solidFill>
                  <a:srgbClr val="00645A"/>
                </a:solidFill>
                <a:effectLst/>
                <a:uLnTx/>
                <a:uFillTx/>
                <a:latin typeface="游ゴシック" panose="020B0400000000000000" pitchFamily="50" charset="-128"/>
                <a:ea typeface="游ゴシック" panose="020B0400000000000000" pitchFamily="50" charset="-128"/>
                <a:cs typeface="Arial"/>
                <a:sym typeface="Arial"/>
              </a:endParaRPr>
            </a:p>
          </p:txBody>
        </p:sp>
        <p:cxnSp>
          <p:nvCxnSpPr>
            <p:cNvPr id="74" name="直線コネクタ 73">
              <a:extLst>
                <a:ext uri="{FF2B5EF4-FFF2-40B4-BE49-F238E27FC236}">
                  <a16:creationId xmlns:a16="http://schemas.microsoft.com/office/drawing/2014/main" id="{DF58C0B2-9987-3D88-BE00-EC73C43C62F2}"/>
                </a:ext>
              </a:extLst>
            </p:cNvPr>
            <p:cNvCxnSpPr>
              <a:cxnSpLocks/>
            </p:cNvCxnSpPr>
            <p:nvPr/>
          </p:nvCxnSpPr>
          <p:spPr>
            <a:xfrm>
              <a:off x="1309453" y="4697524"/>
              <a:ext cx="0" cy="95561"/>
            </a:xfrm>
            <a:prstGeom prst="line">
              <a:avLst/>
            </a:prstGeom>
            <a:noFill/>
            <a:ln w="9525" cap="rnd" cmpd="sng" algn="ctr">
              <a:solidFill>
                <a:schemeClr val="tx1">
                  <a:lumMod val="75000"/>
                  <a:lumOff val="25000"/>
                </a:schemeClr>
              </a:solidFill>
              <a:prstDash val="solid"/>
            </a:ln>
            <a:effectLst/>
          </p:spPr>
        </p:cxnSp>
        <p:sp>
          <p:nvSpPr>
            <p:cNvPr id="75" name="楕円 74">
              <a:extLst>
                <a:ext uri="{FF2B5EF4-FFF2-40B4-BE49-F238E27FC236}">
                  <a16:creationId xmlns:a16="http://schemas.microsoft.com/office/drawing/2014/main" id="{A6600C17-9BB9-2CE6-22BF-745C03EE8697}"/>
                </a:ext>
              </a:extLst>
            </p:cNvPr>
            <p:cNvSpPr/>
            <p:nvPr/>
          </p:nvSpPr>
          <p:spPr>
            <a:xfrm>
              <a:off x="1077670" y="4222995"/>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76" name="円弧 75">
              <a:extLst>
                <a:ext uri="{FF2B5EF4-FFF2-40B4-BE49-F238E27FC236}">
                  <a16:creationId xmlns:a16="http://schemas.microsoft.com/office/drawing/2014/main" id="{20E28F6E-E603-1DEC-F92A-CF93B4F27881}"/>
                </a:ext>
              </a:extLst>
            </p:cNvPr>
            <p:cNvSpPr/>
            <p:nvPr/>
          </p:nvSpPr>
          <p:spPr>
            <a:xfrm>
              <a:off x="1077670" y="4222995"/>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77" name="円弧 76">
              <a:extLst>
                <a:ext uri="{FF2B5EF4-FFF2-40B4-BE49-F238E27FC236}">
                  <a16:creationId xmlns:a16="http://schemas.microsoft.com/office/drawing/2014/main" id="{F2863352-1194-CE3D-CF8A-F58B830CAF9F}"/>
                </a:ext>
              </a:extLst>
            </p:cNvPr>
            <p:cNvSpPr/>
            <p:nvPr/>
          </p:nvSpPr>
          <p:spPr>
            <a:xfrm>
              <a:off x="1077670" y="4222995"/>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pic>
          <p:nvPicPr>
            <p:cNvPr id="78" name="グラフィックス 77">
              <a:extLst>
                <a:ext uri="{FF2B5EF4-FFF2-40B4-BE49-F238E27FC236}">
                  <a16:creationId xmlns:a16="http://schemas.microsoft.com/office/drawing/2014/main" id="{DB965D6C-E306-7430-1B88-7162B74FC5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0466" y="4305040"/>
              <a:ext cx="271367" cy="303991"/>
            </a:xfrm>
            <a:prstGeom prst="rect">
              <a:avLst/>
            </a:prstGeom>
          </p:spPr>
        </p:pic>
        <p:cxnSp>
          <p:nvCxnSpPr>
            <p:cNvPr id="79" name="直線コネクタ 78">
              <a:extLst>
                <a:ext uri="{FF2B5EF4-FFF2-40B4-BE49-F238E27FC236}">
                  <a16:creationId xmlns:a16="http://schemas.microsoft.com/office/drawing/2014/main" id="{990E008D-D754-EFE6-351F-8A8157DD4348}"/>
                </a:ext>
              </a:extLst>
            </p:cNvPr>
            <p:cNvCxnSpPr>
              <a:cxnSpLocks/>
            </p:cNvCxnSpPr>
            <p:nvPr/>
          </p:nvCxnSpPr>
          <p:spPr>
            <a:xfrm>
              <a:off x="3931444" y="4697524"/>
              <a:ext cx="0" cy="95561"/>
            </a:xfrm>
            <a:prstGeom prst="line">
              <a:avLst/>
            </a:prstGeom>
            <a:noFill/>
            <a:ln w="9525" cap="rnd" cmpd="sng" algn="ctr">
              <a:solidFill>
                <a:schemeClr val="tx1">
                  <a:lumMod val="75000"/>
                  <a:lumOff val="25000"/>
                </a:schemeClr>
              </a:solidFill>
              <a:prstDash val="solid"/>
            </a:ln>
            <a:effectLst/>
          </p:spPr>
        </p:cxnSp>
        <p:grpSp>
          <p:nvGrpSpPr>
            <p:cNvPr id="80" name="グループ化 79">
              <a:extLst>
                <a:ext uri="{FF2B5EF4-FFF2-40B4-BE49-F238E27FC236}">
                  <a16:creationId xmlns:a16="http://schemas.microsoft.com/office/drawing/2014/main" id="{E2A81FC8-ABF7-E349-F78C-07A456A2427F}"/>
                </a:ext>
              </a:extLst>
            </p:cNvPr>
            <p:cNvGrpSpPr/>
            <p:nvPr/>
          </p:nvGrpSpPr>
          <p:grpSpPr>
            <a:xfrm>
              <a:off x="3699589" y="4222995"/>
              <a:ext cx="468000" cy="468000"/>
              <a:chOff x="3362777" y="3606978"/>
              <a:chExt cx="463566" cy="474529"/>
            </a:xfrm>
          </p:grpSpPr>
          <p:sp>
            <p:nvSpPr>
              <p:cNvPr id="81" name="楕円 80">
                <a:extLst>
                  <a:ext uri="{FF2B5EF4-FFF2-40B4-BE49-F238E27FC236}">
                    <a16:creationId xmlns:a16="http://schemas.microsoft.com/office/drawing/2014/main" id="{6E5FCAE6-5801-3B2D-4484-296E3D14D689}"/>
                  </a:ext>
                </a:extLst>
              </p:cNvPr>
              <p:cNvSpPr/>
              <p:nvPr/>
            </p:nvSpPr>
            <p:spPr>
              <a:xfrm>
                <a:off x="3362777" y="3606978"/>
                <a:ext cx="463566" cy="474529"/>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82" name="円弧 81">
                <a:extLst>
                  <a:ext uri="{FF2B5EF4-FFF2-40B4-BE49-F238E27FC236}">
                    <a16:creationId xmlns:a16="http://schemas.microsoft.com/office/drawing/2014/main" id="{AEABEA7A-9FE3-71C2-53D3-F1A1AF2B2D2D}"/>
                  </a:ext>
                </a:extLst>
              </p:cNvPr>
              <p:cNvSpPr/>
              <p:nvPr/>
            </p:nvSpPr>
            <p:spPr>
              <a:xfrm>
                <a:off x="3362777" y="3606978"/>
                <a:ext cx="463566" cy="474529"/>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83" name="円弧 82">
                <a:extLst>
                  <a:ext uri="{FF2B5EF4-FFF2-40B4-BE49-F238E27FC236}">
                    <a16:creationId xmlns:a16="http://schemas.microsoft.com/office/drawing/2014/main" id="{2823E03E-3646-CF38-36B2-EC274FC05CB4}"/>
                  </a:ext>
                </a:extLst>
              </p:cNvPr>
              <p:cNvSpPr/>
              <p:nvPr/>
            </p:nvSpPr>
            <p:spPr>
              <a:xfrm>
                <a:off x="3362777" y="3606978"/>
                <a:ext cx="463566" cy="474529"/>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grpSp>
        <p:pic>
          <p:nvPicPr>
            <p:cNvPr id="84" name="グラフィックス 83">
              <a:extLst>
                <a:ext uri="{FF2B5EF4-FFF2-40B4-BE49-F238E27FC236}">
                  <a16:creationId xmlns:a16="http://schemas.microsoft.com/office/drawing/2014/main" id="{CF7CC850-1D67-5A17-8942-9182CCAD74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2457" y="4305040"/>
              <a:ext cx="271367" cy="303991"/>
            </a:xfrm>
            <a:prstGeom prst="rect">
              <a:avLst/>
            </a:prstGeom>
          </p:spPr>
        </p:pic>
        <p:cxnSp>
          <p:nvCxnSpPr>
            <p:cNvPr id="85" name="直線コネクタ 84">
              <a:extLst>
                <a:ext uri="{FF2B5EF4-FFF2-40B4-BE49-F238E27FC236}">
                  <a16:creationId xmlns:a16="http://schemas.microsoft.com/office/drawing/2014/main" id="{C5ECCAA6-3DC4-E42D-4C60-6F24C18C8ED8}"/>
                </a:ext>
              </a:extLst>
            </p:cNvPr>
            <p:cNvCxnSpPr>
              <a:cxnSpLocks/>
            </p:cNvCxnSpPr>
            <p:nvPr/>
          </p:nvCxnSpPr>
          <p:spPr>
            <a:xfrm>
              <a:off x="3275835" y="4264391"/>
              <a:ext cx="0" cy="95561"/>
            </a:xfrm>
            <a:prstGeom prst="line">
              <a:avLst/>
            </a:prstGeom>
            <a:noFill/>
            <a:ln w="9525" cap="rnd" cmpd="sng" algn="ctr">
              <a:solidFill>
                <a:schemeClr val="tx1">
                  <a:lumMod val="75000"/>
                  <a:lumOff val="25000"/>
                </a:schemeClr>
              </a:solidFill>
              <a:prstDash val="solid"/>
            </a:ln>
            <a:effectLst/>
          </p:spPr>
        </p:cxnSp>
        <p:grpSp>
          <p:nvGrpSpPr>
            <p:cNvPr id="87" name="グループ化 86">
              <a:extLst>
                <a:ext uri="{FF2B5EF4-FFF2-40B4-BE49-F238E27FC236}">
                  <a16:creationId xmlns:a16="http://schemas.microsoft.com/office/drawing/2014/main" id="{59678164-7B7E-703E-9E41-C8BCE7C44F73}"/>
                </a:ext>
              </a:extLst>
            </p:cNvPr>
            <p:cNvGrpSpPr/>
            <p:nvPr/>
          </p:nvGrpSpPr>
          <p:grpSpPr>
            <a:xfrm>
              <a:off x="3044052" y="3789861"/>
              <a:ext cx="468000" cy="468000"/>
              <a:chOff x="2707168" y="3173844"/>
              <a:chExt cx="468000" cy="468000"/>
            </a:xfrm>
          </p:grpSpPr>
          <p:sp>
            <p:nvSpPr>
              <p:cNvPr id="88" name="楕円 87">
                <a:extLst>
                  <a:ext uri="{FF2B5EF4-FFF2-40B4-BE49-F238E27FC236}">
                    <a16:creationId xmlns:a16="http://schemas.microsoft.com/office/drawing/2014/main" id="{E9C0398E-02B0-CEC9-867A-D883DD2F3C5F}"/>
                  </a:ext>
                </a:extLst>
              </p:cNvPr>
              <p:cNvSpPr/>
              <p:nvPr/>
            </p:nvSpPr>
            <p:spPr>
              <a:xfrm>
                <a:off x="2707168" y="3173844"/>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89" name="円弧 88">
                <a:extLst>
                  <a:ext uri="{FF2B5EF4-FFF2-40B4-BE49-F238E27FC236}">
                    <a16:creationId xmlns:a16="http://schemas.microsoft.com/office/drawing/2014/main" id="{78B4D635-2356-10E1-9FA3-B3DF7E837E65}"/>
                  </a:ext>
                </a:extLst>
              </p:cNvPr>
              <p:cNvSpPr/>
              <p:nvPr/>
            </p:nvSpPr>
            <p:spPr>
              <a:xfrm>
                <a:off x="2707168" y="3173844"/>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90" name="円弧 89">
                <a:extLst>
                  <a:ext uri="{FF2B5EF4-FFF2-40B4-BE49-F238E27FC236}">
                    <a16:creationId xmlns:a16="http://schemas.microsoft.com/office/drawing/2014/main" id="{7485A8B4-922A-8E5C-1CA3-46E491C2C5F0}"/>
                  </a:ext>
                </a:extLst>
              </p:cNvPr>
              <p:cNvSpPr/>
              <p:nvPr/>
            </p:nvSpPr>
            <p:spPr>
              <a:xfrm>
                <a:off x="2707168" y="3173844"/>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grpSp>
        <p:pic>
          <p:nvPicPr>
            <p:cNvPr id="91" name="グラフィックス 90">
              <a:extLst>
                <a:ext uri="{FF2B5EF4-FFF2-40B4-BE49-F238E27FC236}">
                  <a16:creationId xmlns:a16="http://schemas.microsoft.com/office/drawing/2014/main" id="{A19D7477-E874-D9B4-5C52-C56E1F3E4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6848" y="3871907"/>
              <a:ext cx="271367" cy="303991"/>
            </a:xfrm>
            <a:prstGeom prst="rect">
              <a:avLst/>
            </a:prstGeom>
          </p:spPr>
        </p:pic>
        <p:cxnSp>
          <p:nvCxnSpPr>
            <p:cNvPr id="92" name="直線コネクタ 91">
              <a:extLst>
                <a:ext uri="{FF2B5EF4-FFF2-40B4-BE49-F238E27FC236}">
                  <a16:creationId xmlns:a16="http://schemas.microsoft.com/office/drawing/2014/main" id="{B7DA29CC-3BEE-7E4E-7A9A-DF29BB4665CD}"/>
                </a:ext>
              </a:extLst>
            </p:cNvPr>
            <p:cNvCxnSpPr>
              <a:cxnSpLocks/>
            </p:cNvCxnSpPr>
            <p:nvPr/>
          </p:nvCxnSpPr>
          <p:spPr>
            <a:xfrm>
              <a:off x="1961395" y="5135778"/>
              <a:ext cx="0" cy="95561"/>
            </a:xfrm>
            <a:prstGeom prst="line">
              <a:avLst/>
            </a:prstGeom>
            <a:noFill/>
            <a:ln w="9525" cap="rnd" cmpd="sng" algn="ctr">
              <a:solidFill>
                <a:schemeClr val="tx1">
                  <a:lumMod val="75000"/>
                  <a:lumOff val="25000"/>
                </a:schemeClr>
              </a:solidFill>
              <a:prstDash val="solid"/>
            </a:ln>
            <a:effectLst/>
          </p:spPr>
        </p:cxnSp>
        <p:sp>
          <p:nvSpPr>
            <p:cNvPr id="93" name="楕円 92">
              <a:extLst>
                <a:ext uri="{FF2B5EF4-FFF2-40B4-BE49-F238E27FC236}">
                  <a16:creationId xmlns:a16="http://schemas.microsoft.com/office/drawing/2014/main" id="{33594E5B-0864-6C35-7231-9E783CE73F7F}"/>
                </a:ext>
              </a:extLst>
            </p:cNvPr>
            <p:cNvSpPr/>
            <p:nvPr/>
          </p:nvSpPr>
          <p:spPr>
            <a:xfrm>
              <a:off x="1729612" y="4661249"/>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94" name="円弧 93">
              <a:extLst>
                <a:ext uri="{FF2B5EF4-FFF2-40B4-BE49-F238E27FC236}">
                  <a16:creationId xmlns:a16="http://schemas.microsoft.com/office/drawing/2014/main" id="{20C20803-84D0-A20D-6BAA-DE83DE30F2E0}"/>
                </a:ext>
              </a:extLst>
            </p:cNvPr>
            <p:cNvSpPr/>
            <p:nvPr/>
          </p:nvSpPr>
          <p:spPr>
            <a:xfrm>
              <a:off x="1729612" y="4661249"/>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95" name="円弧 94">
              <a:extLst>
                <a:ext uri="{FF2B5EF4-FFF2-40B4-BE49-F238E27FC236}">
                  <a16:creationId xmlns:a16="http://schemas.microsoft.com/office/drawing/2014/main" id="{256E44A8-D242-58CE-4736-51189B90C8EE}"/>
                </a:ext>
              </a:extLst>
            </p:cNvPr>
            <p:cNvSpPr/>
            <p:nvPr/>
          </p:nvSpPr>
          <p:spPr>
            <a:xfrm>
              <a:off x="1729612" y="4661249"/>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pic>
          <p:nvPicPr>
            <p:cNvPr id="96" name="グラフィックス 95">
              <a:extLst>
                <a:ext uri="{FF2B5EF4-FFF2-40B4-BE49-F238E27FC236}">
                  <a16:creationId xmlns:a16="http://schemas.microsoft.com/office/drawing/2014/main" id="{98B572D0-3ED7-B570-B662-110CA15434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2408" y="4743294"/>
              <a:ext cx="271367" cy="303991"/>
            </a:xfrm>
            <a:prstGeom prst="rect">
              <a:avLst/>
            </a:prstGeom>
          </p:spPr>
        </p:pic>
        <p:cxnSp>
          <p:nvCxnSpPr>
            <p:cNvPr id="97" name="直線コネクタ 96">
              <a:extLst>
                <a:ext uri="{FF2B5EF4-FFF2-40B4-BE49-F238E27FC236}">
                  <a16:creationId xmlns:a16="http://schemas.microsoft.com/office/drawing/2014/main" id="{3264050A-7019-ACB0-8967-DFC401F0C027}"/>
                </a:ext>
              </a:extLst>
            </p:cNvPr>
            <p:cNvCxnSpPr>
              <a:cxnSpLocks/>
            </p:cNvCxnSpPr>
            <p:nvPr/>
          </p:nvCxnSpPr>
          <p:spPr>
            <a:xfrm>
              <a:off x="3275835" y="5135778"/>
              <a:ext cx="0" cy="95561"/>
            </a:xfrm>
            <a:prstGeom prst="line">
              <a:avLst/>
            </a:prstGeom>
            <a:noFill/>
            <a:ln w="9525" cap="rnd" cmpd="sng" algn="ctr">
              <a:solidFill>
                <a:schemeClr val="tx1">
                  <a:lumMod val="75000"/>
                  <a:lumOff val="25000"/>
                </a:schemeClr>
              </a:solidFill>
              <a:prstDash val="solid"/>
            </a:ln>
            <a:effectLst/>
          </p:spPr>
        </p:cxnSp>
        <p:grpSp>
          <p:nvGrpSpPr>
            <p:cNvPr id="98" name="グループ化 97">
              <a:extLst>
                <a:ext uri="{FF2B5EF4-FFF2-40B4-BE49-F238E27FC236}">
                  <a16:creationId xmlns:a16="http://schemas.microsoft.com/office/drawing/2014/main" id="{9A38750A-C39E-C453-9087-2FBBF34A9EF9}"/>
                </a:ext>
              </a:extLst>
            </p:cNvPr>
            <p:cNvGrpSpPr/>
            <p:nvPr/>
          </p:nvGrpSpPr>
          <p:grpSpPr>
            <a:xfrm>
              <a:off x="3040144" y="4661249"/>
              <a:ext cx="468000" cy="468000"/>
              <a:chOff x="2707168" y="4045232"/>
              <a:chExt cx="468000" cy="468000"/>
            </a:xfrm>
          </p:grpSpPr>
          <p:sp>
            <p:nvSpPr>
              <p:cNvPr id="99" name="楕円 98">
                <a:extLst>
                  <a:ext uri="{FF2B5EF4-FFF2-40B4-BE49-F238E27FC236}">
                    <a16:creationId xmlns:a16="http://schemas.microsoft.com/office/drawing/2014/main" id="{C402E9FC-2B92-B9E2-865E-26E5DA0AD785}"/>
                  </a:ext>
                </a:extLst>
              </p:cNvPr>
              <p:cNvSpPr/>
              <p:nvPr/>
            </p:nvSpPr>
            <p:spPr>
              <a:xfrm>
                <a:off x="2707168" y="4045232"/>
                <a:ext cx="468000" cy="46800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sym typeface="Arial"/>
                </a:endParaRPr>
              </a:p>
            </p:txBody>
          </p:sp>
          <p:sp>
            <p:nvSpPr>
              <p:cNvPr id="100" name="円弧 99">
                <a:extLst>
                  <a:ext uri="{FF2B5EF4-FFF2-40B4-BE49-F238E27FC236}">
                    <a16:creationId xmlns:a16="http://schemas.microsoft.com/office/drawing/2014/main" id="{195CF932-E4F7-338F-9AA4-4F321643E2CA}"/>
                  </a:ext>
                </a:extLst>
              </p:cNvPr>
              <p:cNvSpPr/>
              <p:nvPr/>
            </p:nvSpPr>
            <p:spPr>
              <a:xfrm>
                <a:off x="2707168" y="4045232"/>
                <a:ext cx="468000" cy="468000"/>
              </a:xfrm>
              <a:prstGeom prst="arc">
                <a:avLst>
                  <a:gd name="adj1" fmla="val 10785437"/>
                  <a:gd name="adj2" fmla="val 4893365"/>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sp>
            <p:nvSpPr>
              <p:cNvPr id="101" name="円弧 100">
                <a:extLst>
                  <a:ext uri="{FF2B5EF4-FFF2-40B4-BE49-F238E27FC236}">
                    <a16:creationId xmlns:a16="http://schemas.microsoft.com/office/drawing/2014/main" id="{BDC97DFC-BF0D-FD83-10CE-1A0BD6D1E1CD}"/>
                  </a:ext>
                </a:extLst>
              </p:cNvPr>
              <p:cNvSpPr/>
              <p:nvPr/>
            </p:nvSpPr>
            <p:spPr>
              <a:xfrm>
                <a:off x="2707168" y="4045232"/>
                <a:ext cx="468000" cy="468000"/>
              </a:xfrm>
              <a:prstGeom prst="arc">
                <a:avLst>
                  <a:gd name="adj1" fmla="val 5415788"/>
                  <a:gd name="adj2" fmla="val 10330169"/>
                </a:avLst>
              </a:prstGeom>
              <a:noFill/>
              <a:ln w="9525" cap="rnd" cmpd="sng" algn="ctr">
                <a:solidFill>
                  <a:schemeClr val="tx1">
                    <a:lumMod val="75000"/>
                    <a:lumOff val="2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ja-JP" altLang="en-US" sz="14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sym typeface="Arial"/>
                </a:endParaRPr>
              </a:p>
            </p:txBody>
          </p:sp>
        </p:grpSp>
        <p:pic>
          <p:nvPicPr>
            <p:cNvPr id="102" name="グラフィックス 101">
              <a:extLst>
                <a:ext uri="{FF2B5EF4-FFF2-40B4-BE49-F238E27FC236}">
                  <a16:creationId xmlns:a16="http://schemas.microsoft.com/office/drawing/2014/main" id="{F8507414-3C51-122A-0ABA-F5D67EC4AA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6848" y="4743294"/>
              <a:ext cx="271367" cy="303991"/>
            </a:xfrm>
            <a:prstGeom prst="rect">
              <a:avLst/>
            </a:prstGeom>
          </p:spPr>
        </p:pic>
        <p:sp>
          <p:nvSpPr>
            <p:cNvPr id="103" name="Google Shape;293;p5">
              <a:extLst>
                <a:ext uri="{FF2B5EF4-FFF2-40B4-BE49-F238E27FC236}">
                  <a16:creationId xmlns:a16="http://schemas.microsoft.com/office/drawing/2014/main" id="{E35EB82B-DD4C-43A0-FBD0-F585A427AD9C}"/>
                </a:ext>
              </a:extLst>
            </p:cNvPr>
            <p:cNvSpPr txBox="1"/>
            <p:nvPr/>
          </p:nvSpPr>
          <p:spPr>
            <a:xfrm>
              <a:off x="3701267" y="4052520"/>
              <a:ext cx="601263" cy="175685"/>
            </a:xfrm>
            <a:prstGeom prst="rect">
              <a:avLst/>
            </a:prstGeom>
            <a:noFill/>
            <a:ln>
              <a:noFill/>
            </a:ln>
          </p:spPr>
          <p:txBody>
            <a:bodyPr spcFirstLastPara="1" wrap="square" lIns="0" tIns="0" rIns="0" bIns="0" anchor="t" anchorCtr="0">
              <a:noAutofit/>
            </a:bodyPr>
            <a:lstStyle/>
            <a:p>
              <a:pPr algn="ctr">
                <a:buClr>
                  <a:srgbClr val="000000"/>
                </a:buClr>
                <a:defRPr/>
              </a:pPr>
              <a:r>
                <a:rPr kumimoji="0" lang="ja-JP" altLang="en-US" sz="2000" b="1" kern="0" spc="300" dirty="0">
                  <a:solidFill>
                    <a:srgbClr val="00645A"/>
                  </a:solidFill>
                  <a:latin typeface="游ゴシック" panose="020B0400000000000000" pitchFamily="50" charset="-128"/>
                  <a:ea typeface="游ゴシック" panose="020B0400000000000000" pitchFamily="50" charset="-128"/>
                  <a:cs typeface="Arial"/>
                  <a:sym typeface="Arial"/>
                </a:rPr>
                <a:t>他自治体</a:t>
              </a:r>
              <a:endParaRPr kumimoji="0" sz="2000" b="1" kern="0" spc="300" dirty="0">
                <a:solidFill>
                  <a:srgbClr val="00645A"/>
                </a:solidFill>
                <a:latin typeface="游ゴシック" panose="020B0400000000000000" pitchFamily="50" charset="-128"/>
                <a:ea typeface="游ゴシック" panose="020B0400000000000000" pitchFamily="50" charset="-128"/>
                <a:cs typeface="Arial"/>
                <a:sym typeface="Arial"/>
              </a:endParaRPr>
            </a:p>
          </p:txBody>
        </p:sp>
      </p:grpSp>
      <p:sp>
        <p:nvSpPr>
          <p:cNvPr id="107" name="四角形: 角を丸くする 106">
            <a:extLst>
              <a:ext uri="{FF2B5EF4-FFF2-40B4-BE49-F238E27FC236}">
                <a16:creationId xmlns:a16="http://schemas.microsoft.com/office/drawing/2014/main" id="{E87D0FAE-A85B-2176-791F-42606268542C}"/>
              </a:ext>
            </a:extLst>
          </p:cNvPr>
          <p:cNvSpPr/>
          <p:nvPr/>
        </p:nvSpPr>
        <p:spPr>
          <a:xfrm>
            <a:off x="2650141" y="1924962"/>
            <a:ext cx="6927750" cy="395743"/>
          </a:xfrm>
          <a:prstGeom prst="roundRect">
            <a:avLst>
              <a:gd name="adj" fmla="val 0"/>
            </a:avLst>
          </a:prstGeom>
          <a:solidFill>
            <a:srgbClr val="0064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2000" b="1" dirty="0" err="1">
                <a:solidFill>
                  <a:schemeClr val="bg1"/>
                </a:solidFill>
                <a:latin typeface="游ゴシック" panose="020B0400000000000000" pitchFamily="50" charset="-128"/>
                <a:ea typeface="游ゴシック" panose="020B0400000000000000" pitchFamily="50" charset="-128"/>
              </a:rPr>
              <a:t>BtoB</a:t>
            </a:r>
            <a:r>
              <a:rPr lang="ja-JP" altLang="en-US" sz="2000" b="1" dirty="0">
                <a:solidFill>
                  <a:schemeClr val="bg1"/>
                </a:solidFill>
                <a:latin typeface="游ゴシック" panose="020B0400000000000000" pitchFamily="50" charset="-128"/>
                <a:ea typeface="游ゴシック" panose="020B0400000000000000" pitchFamily="50" charset="-128"/>
              </a:rPr>
              <a:t>プラットフォーム</a:t>
            </a:r>
            <a:r>
              <a:rPr lang="en-US" altLang="ja-JP" sz="2000" b="1" dirty="0">
                <a:solidFill>
                  <a:schemeClr val="bg1"/>
                </a:solidFill>
                <a:latin typeface="游ゴシック" panose="020B0400000000000000" pitchFamily="50" charset="-128"/>
                <a:ea typeface="游ゴシック" panose="020B0400000000000000" pitchFamily="50" charset="-128"/>
              </a:rPr>
              <a:t>ID</a:t>
            </a:r>
            <a:r>
              <a:rPr lang="ja-JP" altLang="en-US" sz="2000" b="1" dirty="0">
                <a:solidFill>
                  <a:schemeClr val="bg1"/>
                </a:solidFill>
                <a:latin typeface="游ゴシック" panose="020B0400000000000000" pitchFamily="50" charset="-128"/>
                <a:ea typeface="游ゴシック" panose="020B0400000000000000" pitchFamily="50" charset="-128"/>
              </a:rPr>
              <a:t>の汎用性</a:t>
            </a:r>
          </a:p>
        </p:txBody>
      </p:sp>
      <p:sp>
        <p:nvSpPr>
          <p:cNvPr id="108" name="テキスト ボックス 107">
            <a:extLst>
              <a:ext uri="{FF2B5EF4-FFF2-40B4-BE49-F238E27FC236}">
                <a16:creationId xmlns:a16="http://schemas.microsoft.com/office/drawing/2014/main" id="{B084B170-8D22-03F7-BD33-D56AA5D93FA7}"/>
              </a:ext>
            </a:extLst>
          </p:cNvPr>
          <p:cNvSpPr txBox="1"/>
          <p:nvPr/>
        </p:nvSpPr>
        <p:spPr>
          <a:xfrm>
            <a:off x="462729" y="756252"/>
            <a:ext cx="11337094" cy="784830"/>
          </a:xfrm>
          <a:prstGeom prst="rect">
            <a:avLst/>
          </a:prstGeom>
          <a:noFill/>
        </p:spPr>
        <p:txBody>
          <a:bodyPr wrap="square" rtlCol="0">
            <a:spAutoFit/>
          </a:bodyPr>
          <a:lstStyle/>
          <a:p>
            <a:pPr algn="ctr">
              <a:spcAft>
                <a:spcPts val="600"/>
              </a:spcAft>
            </a:pPr>
            <a:r>
              <a:rPr lang="ja-JP" altLang="en-US" sz="2000" dirty="0">
                <a:solidFill>
                  <a:srgbClr val="C00000"/>
                </a:solidFill>
                <a:latin typeface="游ゴシック" panose="020B0400000000000000" pitchFamily="50" charset="-128"/>
                <a:ea typeface="游ゴシック" panose="020B0400000000000000" pitchFamily="50" charset="-128"/>
              </a:rPr>
              <a:t>プラットフォーム</a:t>
            </a:r>
            <a:r>
              <a:rPr lang="en-US" altLang="ja-JP" sz="2000" dirty="0">
                <a:solidFill>
                  <a:srgbClr val="C00000"/>
                </a:solidFill>
                <a:latin typeface="游ゴシック" panose="020B0400000000000000" pitchFamily="50" charset="-128"/>
                <a:ea typeface="游ゴシック" panose="020B0400000000000000" pitchFamily="50" charset="-128"/>
              </a:rPr>
              <a:t>ID</a:t>
            </a:r>
            <a:r>
              <a:rPr lang="ja-JP" altLang="en-US" sz="2000" dirty="0">
                <a:solidFill>
                  <a:srgbClr val="C00000"/>
                </a:solidFill>
                <a:latin typeface="游ゴシック" panose="020B0400000000000000" pitchFamily="50" charset="-128"/>
                <a:ea typeface="游ゴシック" panose="020B0400000000000000" pitchFamily="50" charset="-128"/>
              </a:rPr>
              <a:t>が</a:t>
            </a:r>
            <a:r>
              <a:rPr lang="en-US" altLang="ja-JP" sz="2000" dirty="0">
                <a:solidFill>
                  <a:srgbClr val="C00000"/>
                </a:solidFill>
                <a:latin typeface="游ゴシック" panose="020B0400000000000000" pitchFamily="50" charset="-128"/>
                <a:ea typeface="游ゴシック" panose="020B0400000000000000" pitchFamily="50" charset="-128"/>
              </a:rPr>
              <a:t>1</a:t>
            </a:r>
            <a:r>
              <a:rPr lang="ja-JP" altLang="en-US" sz="2000" dirty="0">
                <a:solidFill>
                  <a:srgbClr val="C00000"/>
                </a:solidFill>
                <a:latin typeface="游ゴシック" panose="020B0400000000000000" pitchFamily="50" charset="-128"/>
                <a:ea typeface="游ゴシック" panose="020B0400000000000000" pitchFamily="50" charset="-128"/>
              </a:rPr>
              <a:t>つあれば、</a:t>
            </a:r>
            <a:r>
              <a:rPr lang="en-US" altLang="ja-JP" sz="2000" dirty="0" err="1">
                <a:solidFill>
                  <a:srgbClr val="C00000"/>
                </a:solidFill>
                <a:latin typeface="游ゴシック" panose="020B0400000000000000" pitchFamily="50" charset="-128"/>
                <a:ea typeface="游ゴシック" panose="020B0400000000000000" pitchFamily="50" charset="-128"/>
              </a:rPr>
              <a:t>BtoB</a:t>
            </a:r>
            <a:r>
              <a:rPr lang="ja-JP" altLang="en-US" sz="2000" dirty="0">
                <a:solidFill>
                  <a:srgbClr val="C00000"/>
                </a:solidFill>
                <a:latin typeface="游ゴシック" panose="020B0400000000000000" pitchFamily="50" charset="-128"/>
                <a:ea typeface="游ゴシック" panose="020B0400000000000000" pitchFamily="50" charset="-128"/>
              </a:rPr>
              <a:t>プラットフォーム導入済の</a:t>
            </a:r>
            <a:endParaRPr lang="en-US" altLang="ja-JP" sz="2000" dirty="0">
              <a:solidFill>
                <a:srgbClr val="C00000"/>
              </a:solidFill>
              <a:latin typeface="游ゴシック" panose="020B0400000000000000" pitchFamily="50" charset="-128"/>
              <a:ea typeface="游ゴシック" panose="020B0400000000000000" pitchFamily="50" charset="-128"/>
            </a:endParaRPr>
          </a:p>
          <a:p>
            <a:pPr algn="ctr">
              <a:spcAft>
                <a:spcPts val="600"/>
              </a:spcAft>
            </a:pPr>
            <a:r>
              <a:rPr lang="ja-JP" altLang="en-US" sz="2000" dirty="0">
                <a:solidFill>
                  <a:srgbClr val="C00000"/>
                </a:solidFill>
                <a:latin typeface="游ゴシック" panose="020B0400000000000000" pitchFamily="50" charset="-128"/>
                <a:ea typeface="游ゴシック" panose="020B0400000000000000" pitchFamily="50" charset="-128"/>
              </a:rPr>
              <a:t>自治体・事業者様間で取引が可能です。</a:t>
            </a:r>
            <a:endParaRPr lang="en-US" altLang="ja-JP" sz="2000" dirty="0">
              <a:solidFill>
                <a:srgbClr val="C00000"/>
              </a:solidFill>
              <a:latin typeface="游ゴシック" panose="020B0400000000000000" pitchFamily="50" charset="-128"/>
              <a:ea typeface="游ゴシック" panose="020B0400000000000000" pitchFamily="50" charset="-128"/>
            </a:endParaRPr>
          </a:p>
        </p:txBody>
      </p:sp>
      <p:sp>
        <p:nvSpPr>
          <p:cNvPr id="119" name="Google Shape;293;p5">
            <a:extLst>
              <a:ext uri="{FF2B5EF4-FFF2-40B4-BE49-F238E27FC236}">
                <a16:creationId xmlns:a16="http://schemas.microsoft.com/office/drawing/2014/main" id="{0BFDADA5-6E62-7A69-3FF1-1F0EE02A4444}"/>
              </a:ext>
            </a:extLst>
          </p:cNvPr>
          <p:cNvSpPr txBox="1"/>
          <p:nvPr/>
        </p:nvSpPr>
        <p:spPr>
          <a:xfrm>
            <a:off x="1692845" y="3179906"/>
            <a:ext cx="1561245" cy="400069"/>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2000" b="1" kern="0" spc="300" dirty="0">
                <a:solidFill>
                  <a:srgbClr val="00645A"/>
                </a:solidFill>
                <a:latin typeface="游ゴシック" panose="020B0400000000000000" pitchFamily="50" charset="-128"/>
                <a:ea typeface="游ゴシック" panose="020B0400000000000000" pitchFamily="50" charset="-128"/>
                <a:cs typeface="Arial"/>
                <a:sym typeface="Arial"/>
              </a:rPr>
              <a:t>行田市</a:t>
            </a:r>
            <a:endParaRPr kumimoji="0" sz="2000" b="1" i="0" u="none" strike="noStrike" kern="0" cap="none" spc="300" normalizeH="0" baseline="0" noProof="0" dirty="0">
              <a:ln>
                <a:noFill/>
              </a:ln>
              <a:solidFill>
                <a:srgbClr val="00645A"/>
              </a:solidFill>
              <a:effectLst/>
              <a:uLnTx/>
              <a:uFillTx/>
              <a:latin typeface="游ゴシック" panose="020B0400000000000000" pitchFamily="50" charset="-128"/>
              <a:ea typeface="游ゴシック" panose="020B0400000000000000" pitchFamily="50" charset="-128"/>
              <a:cs typeface="Arial"/>
              <a:sym typeface="Arial"/>
            </a:endParaRPr>
          </a:p>
        </p:txBody>
      </p:sp>
      <p:sp>
        <p:nvSpPr>
          <p:cNvPr id="120" name="Google Shape;293;p5">
            <a:extLst>
              <a:ext uri="{FF2B5EF4-FFF2-40B4-BE49-F238E27FC236}">
                <a16:creationId xmlns:a16="http://schemas.microsoft.com/office/drawing/2014/main" id="{530A3A33-C2DD-6F47-DABD-96131CABCB6E}"/>
              </a:ext>
            </a:extLst>
          </p:cNvPr>
          <p:cNvSpPr txBox="1"/>
          <p:nvPr/>
        </p:nvSpPr>
        <p:spPr>
          <a:xfrm>
            <a:off x="3669632" y="4487100"/>
            <a:ext cx="1168887" cy="226670"/>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300" normalizeH="0" baseline="0" noProof="0" dirty="0">
                <a:ln>
                  <a:noFill/>
                </a:ln>
                <a:effectLst/>
                <a:uLnTx/>
                <a:uFillTx/>
                <a:latin typeface="游ゴシック" panose="020B0400000000000000" pitchFamily="50" charset="-128"/>
                <a:ea typeface="游ゴシック" panose="020B0400000000000000" pitchFamily="50" charset="-128"/>
                <a:cs typeface="Arial"/>
                <a:sym typeface="Arial"/>
              </a:rPr>
              <a:t>他事業者様</a:t>
            </a:r>
            <a:endParaRPr kumimoji="0" sz="1200" b="1" i="0" u="none" strike="noStrike" kern="0" cap="none" spc="300" normalizeH="0" baseline="0" noProof="0" dirty="0">
              <a:ln>
                <a:noFill/>
              </a:ln>
              <a:effectLst/>
              <a:uLnTx/>
              <a:uFillTx/>
              <a:latin typeface="游ゴシック" panose="020B0400000000000000" pitchFamily="50" charset="-128"/>
              <a:ea typeface="游ゴシック" panose="020B0400000000000000" pitchFamily="50" charset="-128"/>
              <a:cs typeface="Arial"/>
              <a:sym typeface="Arial"/>
            </a:endParaRPr>
          </a:p>
        </p:txBody>
      </p:sp>
      <p:sp>
        <p:nvSpPr>
          <p:cNvPr id="121" name="Google Shape;293;p5">
            <a:extLst>
              <a:ext uri="{FF2B5EF4-FFF2-40B4-BE49-F238E27FC236}">
                <a16:creationId xmlns:a16="http://schemas.microsoft.com/office/drawing/2014/main" id="{C73B7DD9-DE68-4219-F178-238F836FFC06}"/>
              </a:ext>
            </a:extLst>
          </p:cNvPr>
          <p:cNvSpPr txBox="1"/>
          <p:nvPr/>
        </p:nvSpPr>
        <p:spPr>
          <a:xfrm>
            <a:off x="7344690" y="4454193"/>
            <a:ext cx="1090715" cy="299463"/>
          </a:xfrm>
          <a:prstGeom prst="rect">
            <a:avLst/>
          </a:prstGeom>
          <a:noFill/>
          <a:ln>
            <a:noFill/>
          </a:ln>
        </p:spPr>
        <p:txBody>
          <a:bodyPr spcFirstLastPara="1" wrap="square"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ja-JP" altLang="en-US" sz="1200" b="1" i="0" u="none" strike="noStrike" kern="0" cap="none" spc="300" normalizeH="0" baseline="0" noProof="0" dirty="0">
                <a:ln>
                  <a:noFill/>
                </a:ln>
                <a:effectLst/>
                <a:uLnTx/>
                <a:uFillTx/>
                <a:latin typeface="游ゴシック" panose="020B0400000000000000" pitchFamily="50" charset="-128"/>
                <a:ea typeface="游ゴシック" panose="020B0400000000000000" pitchFamily="50" charset="-128"/>
                <a:cs typeface="Arial"/>
                <a:sym typeface="Arial"/>
              </a:rPr>
              <a:t>他事業者様</a:t>
            </a:r>
            <a:endParaRPr kumimoji="0" sz="1200" b="1" i="0" u="none" strike="noStrike" kern="0" cap="none" spc="300" normalizeH="0" baseline="0" noProof="0" dirty="0">
              <a:ln>
                <a:noFill/>
              </a:ln>
              <a:effectLst/>
              <a:uLnTx/>
              <a:uFillTx/>
              <a:latin typeface="游ゴシック" panose="020B0400000000000000" pitchFamily="50" charset="-128"/>
              <a:ea typeface="游ゴシック" panose="020B0400000000000000" pitchFamily="50" charset="-128"/>
              <a:cs typeface="Arial"/>
              <a:sym typeface="Arial"/>
            </a:endParaRPr>
          </a:p>
        </p:txBody>
      </p:sp>
    </p:spTree>
    <p:extLst>
      <p:ext uri="{BB962C8B-B14F-4D97-AF65-F5344CB8AC3E}">
        <p14:creationId xmlns:p14="http://schemas.microsoft.com/office/powerpoint/2010/main" val="29633797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945B214B-2827-417F-AAD3-0B36C4717410}" vid="{F3177F42-1D9E-41C0-878D-79D532828771}"/>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5F2E83AC10F5545AF43196E4B58BA0A" ma:contentTypeVersion="2" ma:contentTypeDescription="新しいドキュメントを作成します。" ma:contentTypeScope="" ma:versionID="709a61bc108e586c2d2f7b9a2f2242b7">
  <xsd:schema xmlns:xsd="http://www.w3.org/2001/XMLSchema" xmlns:xs="http://www.w3.org/2001/XMLSchema" xmlns:p="http://schemas.microsoft.com/office/2006/metadata/properties" xmlns:ns3="c36f1df1-ada7-4ecd-bb77-7e381b5e40e4" targetNamespace="http://schemas.microsoft.com/office/2006/metadata/properties" ma:root="true" ma:fieldsID="26577029c8f36941dc492218a91c9814" ns3:_="">
    <xsd:import namespace="c36f1df1-ada7-4ecd-bb77-7e381b5e40e4"/>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6f1df1-ada7-4ecd-bb77-7e381b5e40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9C4EF-CB10-4588-8FD4-CB50CD59C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6f1df1-ada7-4ecd-bb77-7e381b5e40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5E9E90-B827-4361-B298-1F16DFC4594D}">
  <ds:schemaRefs>
    <ds:schemaRef ds:uri="http://purl.org/dc/elements/1.1/"/>
    <ds:schemaRef ds:uri="c36f1df1-ada7-4ecd-bb77-7e381b5e40e4"/>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78BB43-FE96-4787-AF11-90F9C31FB8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81370</TotalTime>
  <Words>2301</Words>
  <Application>Microsoft Office PowerPoint</Application>
  <PresentationFormat>ワイド画面</PresentationFormat>
  <Paragraphs>282</Paragraphs>
  <Slides>15</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15</vt:i4>
      </vt:variant>
    </vt:vector>
  </HeadingPairs>
  <TitlesOfParts>
    <vt:vector size="32" baseType="lpstr">
      <vt:lpstr>BIZ UDP明朝 Medium</vt:lpstr>
      <vt:lpstr>Meiryo UI</vt:lpstr>
      <vt:lpstr>ＭＳ Ｐゴシック</vt:lpstr>
      <vt:lpstr>ＭＳ 明朝</vt:lpstr>
      <vt:lpstr>Noto Sans</vt:lpstr>
      <vt:lpstr>Noto sans JP</vt:lpstr>
      <vt:lpstr>Noto Sans JP Thin</vt:lpstr>
      <vt:lpstr>游ゴシック</vt:lpstr>
      <vt:lpstr>游ゴシック Light</vt:lpstr>
      <vt:lpstr>Arial</vt:lpstr>
      <vt:lpstr>Calibri</vt:lpstr>
      <vt:lpstr>Cambria</vt:lpstr>
      <vt:lpstr>Courier New</vt:lpstr>
      <vt:lpstr>Times New Roman</vt:lpstr>
      <vt:lpstr>Wingdings</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和弥</dc:creator>
  <cp:lastModifiedBy>本間　千秋</cp:lastModifiedBy>
  <cp:revision>496</cp:revision>
  <dcterms:created xsi:type="dcterms:W3CDTF">2022-11-25T04:22:47Z</dcterms:created>
  <dcterms:modified xsi:type="dcterms:W3CDTF">2026-01-26T07:45:34Z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0x01010005F2E83AC10F5545AF43196E4B58BA0A</vt:lpwstr>
  </property>
</Properties>
</file>